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C33E555-CF16-408D-893F-404FA25E9AAF}" type="datetimeFigureOut">
              <a:rPr lang="es-CO" smtClean="0"/>
              <a:t>16/08/2018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CCC8A9-BC83-4C3E-BFF4-DC8C53D56AAA}"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C33E555-CF16-408D-893F-404FA25E9AAF}" type="datetimeFigureOut">
              <a:rPr lang="es-CO" smtClean="0"/>
              <a:t>16/08/2018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CCC8A9-BC83-4C3E-BFF4-DC8C53D56AAA}"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C33E555-CF16-408D-893F-404FA25E9AAF}" type="datetimeFigureOut">
              <a:rPr lang="es-CO" smtClean="0"/>
              <a:t>16/08/2018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CCC8A9-BC83-4C3E-BFF4-DC8C53D56AAA}"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C33E555-CF16-408D-893F-404FA25E9AAF}" type="datetimeFigureOut">
              <a:rPr lang="es-CO" smtClean="0"/>
              <a:t>16/08/2018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CCC8A9-BC83-4C3E-BFF4-DC8C53D56AAA}"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FC33E555-CF16-408D-893F-404FA25E9AAF}" type="datetimeFigureOut">
              <a:rPr lang="es-CO" smtClean="0"/>
              <a:t>16/08/2018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CCC8A9-BC83-4C3E-BFF4-DC8C53D56AAA}"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C33E555-CF16-408D-893F-404FA25E9AAF}" type="datetimeFigureOut">
              <a:rPr lang="es-CO" smtClean="0"/>
              <a:t>16/08/2018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CCC8A9-BC83-4C3E-BFF4-DC8C53D56AAA}" type="slidenum">
              <a:rPr lang="es-CO" smtClean="0"/>
              <a:t>‹Nº›</a:t>
            </a:fld>
            <a:endParaRPr lang="es-CO"/>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C33E555-CF16-408D-893F-404FA25E9AAF}" type="datetimeFigureOut">
              <a:rPr lang="es-CO" smtClean="0"/>
              <a:t>16/08/2018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3CCC8A9-BC83-4C3E-BFF4-DC8C53D56AAA}"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C33E555-CF16-408D-893F-404FA25E9AAF}" type="datetimeFigureOut">
              <a:rPr lang="es-CO" smtClean="0"/>
              <a:t>16/08/2018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3CCC8A9-BC83-4C3E-BFF4-DC8C53D56AAA}"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3E555-CF16-408D-893F-404FA25E9AAF}" type="datetimeFigureOut">
              <a:rPr lang="es-CO" smtClean="0"/>
              <a:t>16/08/2018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3CCC8A9-BC83-4C3E-BFF4-DC8C53D56AAA}"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FC33E555-CF16-408D-893F-404FA25E9AAF}" type="datetimeFigureOut">
              <a:rPr lang="es-CO" smtClean="0"/>
              <a:t>16/08/2018</a:t>
            </a:fld>
            <a:endParaRPr lang="es-CO"/>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CO"/>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3CCC8A9-BC83-4C3E-BFF4-DC8C53D56AAA}"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C33E555-CF16-408D-893F-404FA25E9AAF}" type="datetimeFigureOut">
              <a:rPr lang="es-CO" smtClean="0"/>
              <a:t>16/08/2018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CCC8A9-BC83-4C3E-BFF4-DC8C53D56AAA}"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C33E555-CF16-408D-893F-404FA25E9AAF}" type="datetimeFigureOut">
              <a:rPr lang="es-CO" smtClean="0"/>
              <a:t>16/08/2018</a:t>
            </a:fld>
            <a:endParaRPr lang="es-CO"/>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CO"/>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3CCC8A9-BC83-4C3E-BFF4-DC8C53D56AAA}"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CO" dirty="0" smtClean="0"/>
              <a:t>Escuela normal superior</a:t>
            </a:r>
            <a:br>
              <a:rPr lang="es-CO" dirty="0" smtClean="0"/>
            </a:br>
            <a:r>
              <a:rPr lang="es-CO" dirty="0" err="1" smtClean="0"/>
              <a:t>wix</a:t>
            </a:r>
            <a:r>
              <a:rPr lang="es-CO" dirty="0" smtClean="0"/>
              <a:t> </a:t>
            </a:r>
            <a:endParaRPr lang="es-CO" dirty="0"/>
          </a:p>
        </p:txBody>
      </p:sp>
      <p:sp>
        <p:nvSpPr>
          <p:cNvPr id="3" name="2 Subtítulo"/>
          <p:cNvSpPr>
            <a:spLocks noGrp="1"/>
          </p:cNvSpPr>
          <p:nvPr>
            <p:ph type="subTitle" idx="1"/>
          </p:nvPr>
        </p:nvSpPr>
        <p:spPr/>
        <p:txBody>
          <a:bodyPr/>
          <a:lstStyle/>
          <a:p>
            <a:pPr algn="ctr"/>
            <a:r>
              <a:rPr lang="es-CO" dirty="0" smtClean="0"/>
              <a:t>Jaime </a:t>
            </a:r>
            <a:r>
              <a:rPr lang="es-CO" dirty="0" err="1" smtClean="0"/>
              <a:t>andres</a:t>
            </a:r>
            <a:r>
              <a:rPr lang="es-CO" dirty="0" smtClean="0"/>
              <a:t>  y </a:t>
            </a:r>
            <a:r>
              <a:rPr lang="es-CO" dirty="0" err="1" smtClean="0"/>
              <a:t>leidy</a:t>
            </a:r>
            <a:r>
              <a:rPr lang="es-CO" dirty="0" smtClean="0"/>
              <a:t> patricia </a:t>
            </a:r>
            <a:endParaRPr lang="es-CO" dirty="0"/>
          </a:p>
        </p:txBody>
      </p:sp>
    </p:spTree>
    <p:extLst>
      <p:ext uri="{BB962C8B-B14F-4D97-AF65-F5344CB8AC3E}">
        <p14:creationId xmlns:p14="http://schemas.microsoft.com/office/powerpoint/2010/main" val="3247312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¿Qué es </a:t>
            </a:r>
            <a:r>
              <a:rPr lang="es-CO" dirty="0" err="1" smtClean="0"/>
              <a:t>wix</a:t>
            </a:r>
            <a:r>
              <a:rPr lang="es-CO" dirty="0" smtClean="0"/>
              <a:t> ? ¿Cómo se utiliza? </a:t>
            </a:r>
            <a:endParaRPr lang="es-CO" dirty="0"/>
          </a:p>
        </p:txBody>
      </p:sp>
      <p:sp>
        <p:nvSpPr>
          <p:cNvPr id="3" name="2 Marcador de contenido"/>
          <p:cNvSpPr>
            <a:spLocks noGrp="1"/>
          </p:cNvSpPr>
          <p:nvPr>
            <p:ph idx="1"/>
          </p:nvPr>
        </p:nvSpPr>
        <p:spPr>
          <a:xfrm>
            <a:off x="323528" y="1100628"/>
            <a:ext cx="8640960" cy="5568732"/>
          </a:xfrm>
        </p:spPr>
        <p:txBody>
          <a:bodyPr>
            <a:normAutofit fontScale="62500" lnSpcReduction="20000"/>
          </a:bodyPr>
          <a:lstStyle/>
          <a:p>
            <a:pPr algn="just"/>
            <a:r>
              <a:rPr lang="es-CO" dirty="0" err="1" smtClean="0"/>
              <a:t>Wix</a:t>
            </a:r>
            <a:r>
              <a:rPr lang="es-CO" dirty="0" smtClean="0"/>
              <a:t> </a:t>
            </a:r>
            <a:r>
              <a:rPr lang="es-CO" dirty="0"/>
              <a:t>hace que para cualquier persona sea fácil crear sitios web – ¡Sin necesidad de conocimientos de diseño necesarios! Pero incluso </a:t>
            </a:r>
            <a:r>
              <a:rPr lang="es-CO" dirty="0" smtClean="0"/>
              <a:t>los diseñadores </a:t>
            </a:r>
            <a:r>
              <a:rPr lang="es-CO" dirty="0"/>
              <a:t>web experimentados pueden utilizar nuestra plataforma de publicación en la web como herramienta de trabajo. De hecho, </a:t>
            </a:r>
            <a:r>
              <a:rPr lang="es-CO" dirty="0" err="1"/>
              <a:t>Wix</a:t>
            </a:r>
            <a:r>
              <a:rPr lang="es-CO" dirty="0"/>
              <a:t> puede ayudar a los diseñadores web a adquirir nuevos negocios y satisfacer a sus clientes de una manera rápida y profesional.</a:t>
            </a:r>
          </a:p>
          <a:p>
            <a:pPr algn="just"/>
            <a:endParaRPr lang="es-CO" dirty="0"/>
          </a:p>
          <a:p>
            <a:pPr algn="just"/>
            <a:r>
              <a:rPr lang="es-CO" dirty="0"/>
              <a:t>Los diseñadores web atienden a una clientela diversa y trabajan bajo limitaciones de tiempo intensas. En estas circunstancias, un editor online de sitios web puede ser una solución excelente para muchos proyectos de diseño web.</a:t>
            </a:r>
          </a:p>
          <a:p>
            <a:pPr algn="just"/>
            <a:endParaRPr lang="es-CO" dirty="0"/>
          </a:p>
          <a:p>
            <a:pPr algn="just"/>
            <a:r>
              <a:rPr lang="es-CO" dirty="0"/>
              <a:t>En una mesa está el block de notas de </a:t>
            </a:r>
            <a:r>
              <a:rPr lang="es-CO" dirty="0" err="1"/>
              <a:t>Wix</a:t>
            </a:r>
            <a:r>
              <a:rPr lang="es-CO" dirty="0"/>
              <a:t>, un vaso de agua, un celular y un block de diseño</a:t>
            </a:r>
          </a:p>
          <a:p>
            <a:pPr algn="just"/>
            <a:r>
              <a:rPr lang="es-CO" dirty="0"/>
              <a:t>Aquí te dejamos algunas grandes razones para agregar </a:t>
            </a:r>
            <a:r>
              <a:rPr lang="es-CO" dirty="0" err="1"/>
              <a:t>Wix</a:t>
            </a:r>
            <a:r>
              <a:rPr lang="es-CO" dirty="0"/>
              <a:t> a tu kit de herramientas de diseño web:</a:t>
            </a:r>
          </a:p>
          <a:p>
            <a:pPr algn="just"/>
            <a:endParaRPr lang="es-CO" dirty="0"/>
          </a:p>
          <a:p>
            <a:pPr algn="just"/>
            <a:r>
              <a:rPr lang="es-CO" dirty="0"/>
              <a:t>Fácil de Usar</a:t>
            </a:r>
          </a:p>
          <a:p>
            <a:pPr algn="just"/>
            <a:endParaRPr lang="es-CO" dirty="0"/>
          </a:p>
          <a:p>
            <a:pPr algn="just"/>
            <a:r>
              <a:rPr lang="es-CO" dirty="0"/>
              <a:t>No solemos hacer alarde, pero nuestra arma secreta es que tenemos los mejores programadores del mundo que trabajan en pos de una misión – hacer que la construcción de sitios web sea lo más fácil posible. El editor de arrastrar-y-soltar de </a:t>
            </a:r>
            <a:r>
              <a:rPr lang="es-CO" dirty="0" err="1"/>
              <a:t>Wix</a:t>
            </a:r>
            <a:r>
              <a:rPr lang="es-CO" dirty="0"/>
              <a:t> ofrece numerosas opciones de personalización que otorgan al diseñador la máxima libertad artística. Una gran variedad de aplicaciones, imágenes y </a:t>
            </a:r>
            <a:r>
              <a:rPr lang="es-CO" dirty="0" err="1"/>
              <a:t>widgets</a:t>
            </a:r>
            <a:r>
              <a:rPr lang="es-CO" dirty="0"/>
              <a:t> que mejoran la experiencia del usuario están disponibles a un clic de distancia. Tenemos cientos de plantillas de diseño de alta calidad que hacen que el proceso de trabajo sea más rápido y prolijo, pero </a:t>
            </a:r>
            <a:r>
              <a:rPr lang="es-CO" dirty="0" err="1"/>
              <a:t>Wix</a:t>
            </a:r>
            <a:r>
              <a:rPr lang="es-CO" dirty="0"/>
              <a:t> también ofrece plantillas en blanco para aquellos de ustedes que prefieran hacer borrón y cuenta nueva y empezar desde el primerísimo borrador.</a:t>
            </a:r>
          </a:p>
          <a:p>
            <a:pPr algn="just"/>
            <a:endParaRPr lang="es-CO" dirty="0"/>
          </a:p>
          <a:p>
            <a:pPr algn="just"/>
            <a:r>
              <a:rPr lang="es-CO" dirty="0"/>
              <a:t>No es Necesario Codificar</a:t>
            </a:r>
          </a:p>
          <a:p>
            <a:pPr algn="just"/>
            <a:endParaRPr lang="es-CO" dirty="0"/>
          </a:p>
          <a:p>
            <a:pPr algn="just"/>
            <a:r>
              <a:rPr lang="es-CO" dirty="0"/>
              <a:t>Un gran reto para los diseñadores web </a:t>
            </a:r>
            <a:r>
              <a:rPr lang="es-CO" dirty="0" err="1"/>
              <a:t>freelance</a:t>
            </a:r>
            <a:r>
              <a:rPr lang="es-CO" dirty="0"/>
              <a:t> es depender de que los desarrolladores codifiquen sus diseños. Incluso cuando el flujo de trabajo es completamente armónico (que rara vez es el caso), la participación de otro contratista simplemente significa gastar más tiempo y dinero en tus proyectos.</a:t>
            </a:r>
          </a:p>
          <a:p>
            <a:pPr algn="just"/>
            <a:endParaRPr lang="es-CO" dirty="0"/>
          </a:p>
          <a:p>
            <a:pPr algn="just"/>
            <a:r>
              <a:rPr lang="es-CO" dirty="0" err="1"/>
              <a:t>Wix</a:t>
            </a:r>
            <a:r>
              <a:rPr lang="es-CO" dirty="0"/>
              <a:t> ayuda a los diseñadores que no se pueden dar el lujo de trabajar con desarrolladores. No tendrás que tocar una sola línea del código. Si deseas agregar elementos personalizados codificados, puedes fácilmente integrarlos utilizando la aplicación HTML.</a:t>
            </a:r>
          </a:p>
          <a:p>
            <a:pPr algn="just"/>
            <a:endParaRPr lang="es-CO" dirty="0"/>
          </a:p>
          <a:p>
            <a:pPr algn="just"/>
            <a:r>
              <a:rPr lang="es-CO" dirty="0"/>
              <a:t> </a:t>
            </a:r>
          </a:p>
          <a:p>
            <a:pPr algn="just"/>
            <a:endParaRPr lang="es-CO" dirty="0"/>
          </a:p>
          <a:p>
            <a:pPr algn="just"/>
            <a:endParaRPr lang="es-CO" dirty="0"/>
          </a:p>
        </p:txBody>
      </p:sp>
    </p:spTree>
    <p:extLst>
      <p:ext uri="{BB962C8B-B14F-4D97-AF65-F5344CB8AC3E}">
        <p14:creationId xmlns:p14="http://schemas.microsoft.com/office/powerpoint/2010/main" val="4242816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 y="24052"/>
            <a:ext cx="5508103" cy="333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747" y="3356992"/>
            <a:ext cx="570201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317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95"/>
            <a:ext cx="9144000" cy="683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693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081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6" y="0"/>
            <a:ext cx="9119204" cy="686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685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1" y="0"/>
            <a:ext cx="911973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56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1" y="-11864"/>
            <a:ext cx="9152741" cy="68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642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0402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60</TotalTime>
  <Words>393</Words>
  <Application>Microsoft Office PowerPoint</Application>
  <PresentationFormat>Presentación en pantalla (4:3)</PresentationFormat>
  <Paragraphs>21</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Ángulos</vt:lpstr>
      <vt:lpstr>Escuela normal superior wix </vt:lpstr>
      <vt:lpstr>¿Qué es wix ? ¿Cómo se utiliza?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Escuela Normal 13</dc:creator>
  <cp:lastModifiedBy>Escuela Normal 13</cp:lastModifiedBy>
  <cp:revision>4</cp:revision>
  <dcterms:created xsi:type="dcterms:W3CDTF">2018-08-16T06:21:18Z</dcterms:created>
  <dcterms:modified xsi:type="dcterms:W3CDTF">2018-08-16T07:21:41Z</dcterms:modified>
</cp:coreProperties>
</file>