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69" r:id="rId5"/>
    <p:sldId id="273" r:id="rId6"/>
    <p:sldId id="270" r:id="rId7"/>
    <p:sldId id="274" r:id="rId8"/>
    <p:sldId id="271" r:id="rId9"/>
    <p:sldId id="272" r:id="rId10"/>
    <p:sldId id="275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9966"/>
    <a:srgbClr val="99CCFF"/>
    <a:srgbClr val="99CC00"/>
    <a:srgbClr val="2CF84E"/>
    <a:srgbClr val="CCFFFF"/>
    <a:srgbClr val="FF0066"/>
    <a:srgbClr val="33CCFF"/>
    <a:srgbClr val="9900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60" d="100"/>
          <a:sy n="60" d="100"/>
        </p:scale>
        <p:origin x="-1098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33EAD-FA89-4B3F-ABB7-125EEFF026C7}" type="doc">
      <dgm:prSet loTypeId="urn:microsoft.com/office/officeart/2005/8/layout/radial1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8C63F504-EDD7-4B9D-897B-5D09747BF9E2}">
      <dgm:prSet phldrT="[Texto]"/>
      <dgm:spPr/>
      <dgm:t>
        <a:bodyPr/>
        <a:lstStyle/>
        <a:p>
          <a:r>
            <a:rPr lang="es-CO" b="1" dirty="0" smtClean="0">
              <a:solidFill>
                <a:schemeClr val="bg1"/>
              </a:solidFill>
            </a:rPr>
            <a:t>Para usarlo debemos tener una cuenta en google. </a:t>
          </a:r>
          <a:endParaRPr lang="es-CO" b="1" dirty="0">
            <a:solidFill>
              <a:schemeClr val="bg1"/>
            </a:solidFill>
          </a:endParaRPr>
        </a:p>
      </dgm:t>
    </dgm:pt>
    <dgm:pt modelId="{DA8495C3-818E-4D1F-A19D-EDBF53DA072E}" type="parTrans" cxnId="{32729533-C645-46BF-970B-BBA4F501B22B}">
      <dgm:prSet/>
      <dgm:spPr/>
      <dgm:t>
        <a:bodyPr/>
        <a:lstStyle/>
        <a:p>
          <a:endParaRPr lang="es-CO"/>
        </a:p>
      </dgm:t>
    </dgm:pt>
    <dgm:pt modelId="{63BE8F6B-DBB8-450D-A4AE-E06DE0674C35}" type="sibTrans" cxnId="{32729533-C645-46BF-970B-BBA4F501B22B}">
      <dgm:prSet/>
      <dgm:spPr/>
      <dgm:t>
        <a:bodyPr/>
        <a:lstStyle/>
        <a:p>
          <a:endParaRPr lang="es-CO"/>
        </a:p>
      </dgm:t>
    </dgm:pt>
    <dgm:pt modelId="{DF797B4C-9597-4646-B84A-6DF00D79CF19}">
      <dgm:prSet phldrT="[Texto]" custT="1"/>
      <dgm:spPr/>
      <dgm:t>
        <a:bodyPr/>
        <a:lstStyle/>
        <a:p>
          <a:r>
            <a:rPr lang="es-CO" sz="1800" b="1" dirty="0" smtClean="0">
              <a:solidFill>
                <a:schemeClr val="bg1"/>
              </a:solidFill>
            </a:rPr>
            <a:t>Debemos tener acceso a internet o datos</a:t>
          </a:r>
          <a:endParaRPr lang="es-CO" sz="1800" b="1" dirty="0">
            <a:solidFill>
              <a:schemeClr val="bg1"/>
            </a:solidFill>
          </a:endParaRPr>
        </a:p>
      </dgm:t>
    </dgm:pt>
    <dgm:pt modelId="{7233CAC3-696F-47DA-9BB9-E10E6A1023A1}" type="parTrans" cxnId="{25A8413C-B9DE-4281-B7A2-5AA7492CE011}">
      <dgm:prSet/>
      <dgm:spPr/>
      <dgm:t>
        <a:bodyPr/>
        <a:lstStyle/>
        <a:p>
          <a:endParaRPr lang="es-CO"/>
        </a:p>
      </dgm:t>
    </dgm:pt>
    <dgm:pt modelId="{7AA31768-6E3A-4D7C-8A49-1885FF1E53EB}" type="sibTrans" cxnId="{25A8413C-B9DE-4281-B7A2-5AA7492CE011}">
      <dgm:prSet/>
      <dgm:spPr/>
      <dgm:t>
        <a:bodyPr/>
        <a:lstStyle/>
        <a:p>
          <a:endParaRPr lang="es-CO"/>
        </a:p>
      </dgm:t>
    </dgm:pt>
    <dgm:pt modelId="{FD64A4C1-CB07-466A-9599-80BDA6BBB877}">
      <dgm:prSet phldrT="[Texto]" custT="1"/>
      <dgm:spPr/>
      <dgm:t>
        <a:bodyPr/>
        <a:lstStyle/>
        <a:p>
          <a:r>
            <a:rPr lang="es-CO" sz="1600" b="1" dirty="0" smtClean="0">
              <a:solidFill>
                <a:schemeClr val="bg1"/>
              </a:solidFill>
            </a:rPr>
            <a:t>Se puede usar con varias cuentas al mismo tiempo y crear perfil diferente</a:t>
          </a:r>
          <a:endParaRPr lang="es-CO" sz="1600" b="1" dirty="0">
            <a:solidFill>
              <a:schemeClr val="bg1"/>
            </a:solidFill>
          </a:endParaRPr>
        </a:p>
      </dgm:t>
    </dgm:pt>
    <dgm:pt modelId="{B5202342-8417-4255-85E6-F3908E4C185B}" type="parTrans" cxnId="{A5072A08-BEC0-402E-8826-CB41A99784C8}">
      <dgm:prSet/>
      <dgm:spPr/>
      <dgm:t>
        <a:bodyPr/>
        <a:lstStyle/>
        <a:p>
          <a:endParaRPr lang="es-CO"/>
        </a:p>
      </dgm:t>
    </dgm:pt>
    <dgm:pt modelId="{62426E8E-2D3D-4289-AD9A-C3EEC195B2DB}" type="sibTrans" cxnId="{A5072A08-BEC0-402E-8826-CB41A99784C8}">
      <dgm:prSet/>
      <dgm:spPr/>
      <dgm:t>
        <a:bodyPr/>
        <a:lstStyle/>
        <a:p>
          <a:endParaRPr lang="es-CO"/>
        </a:p>
      </dgm:t>
    </dgm:pt>
    <dgm:pt modelId="{CCB62726-3367-4BB9-B3CA-C1CB09686CBE}">
      <dgm:prSet phldrT="[Texto]" custT="1"/>
      <dgm:spPr/>
      <dgm:t>
        <a:bodyPr/>
        <a:lstStyle/>
        <a:p>
          <a:r>
            <a:rPr lang="es-CO" sz="1800" b="1" dirty="0" smtClean="0">
              <a:solidFill>
                <a:schemeClr val="bg1"/>
              </a:solidFill>
            </a:rPr>
            <a:t>Aplicación de mensajería </a:t>
          </a:r>
          <a:endParaRPr lang="es-CO" sz="1800" b="1" dirty="0">
            <a:solidFill>
              <a:schemeClr val="bg1"/>
            </a:solidFill>
          </a:endParaRPr>
        </a:p>
      </dgm:t>
    </dgm:pt>
    <dgm:pt modelId="{B2A0595C-5499-4CE2-A336-99EC8A49BBD5}" type="parTrans" cxnId="{F08F1E46-5E15-4968-9499-20D1DEB37A37}">
      <dgm:prSet/>
      <dgm:spPr/>
      <dgm:t>
        <a:bodyPr/>
        <a:lstStyle/>
        <a:p>
          <a:endParaRPr lang="es-CO"/>
        </a:p>
      </dgm:t>
    </dgm:pt>
    <dgm:pt modelId="{4A4D2D9A-4244-4AE6-9F8E-B4F00A083713}" type="sibTrans" cxnId="{F08F1E46-5E15-4968-9499-20D1DEB37A37}">
      <dgm:prSet/>
      <dgm:spPr/>
      <dgm:t>
        <a:bodyPr/>
        <a:lstStyle/>
        <a:p>
          <a:endParaRPr lang="es-CO"/>
        </a:p>
      </dgm:t>
    </dgm:pt>
    <dgm:pt modelId="{A2750647-95A6-40E8-87E1-1F485B44943F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 dirty="0"/>
        </a:p>
      </dgm:t>
    </dgm:pt>
    <dgm:pt modelId="{80BDA414-59B4-4162-B810-39F4BB48880C}" type="sibTrans" cxnId="{AC3D3B1D-0397-4D52-A373-2BBD0C66569B}">
      <dgm:prSet/>
      <dgm:spPr/>
      <dgm:t>
        <a:bodyPr/>
        <a:lstStyle/>
        <a:p>
          <a:endParaRPr lang="es-CO"/>
        </a:p>
      </dgm:t>
    </dgm:pt>
    <dgm:pt modelId="{83927EC1-E7D5-4DFB-81AE-C4970FFA9322}" type="parTrans" cxnId="{AC3D3B1D-0397-4D52-A373-2BBD0C66569B}">
      <dgm:prSet/>
      <dgm:spPr/>
      <dgm:t>
        <a:bodyPr/>
        <a:lstStyle/>
        <a:p>
          <a:endParaRPr lang="es-CO"/>
        </a:p>
      </dgm:t>
    </dgm:pt>
    <dgm:pt modelId="{463E4B1D-974A-4488-8BED-4189F036A9E7}" type="pres">
      <dgm:prSet presAssocID="{67433EAD-FA89-4B3F-ABB7-125EEFF026C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0A2D775-6E27-43BA-B384-D74B1059C331}" type="pres">
      <dgm:prSet presAssocID="{A2750647-95A6-40E8-87E1-1F485B44943F}" presName="centerShape" presStyleLbl="node0" presStyleIdx="0" presStyleCnt="1" custScaleX="171577" custScaleY="169022"/>
      <dgm:spPr/>
      <dgm:t>
        <a:bodyPr/>
        <a:lstStyle/>
        <a:p>
          <a:endParaRPr lang="es-CO"/>
        </a:p>
      </dgm:t>
    </dgm:pt>
    <dgm:pt modelId="{ABFFDB50-5AF3-4D61-9A05-00104256F196}" type="pres">
      <dgm:prSet presAssocID="{DA8495C3-818E-4D1F-A19D-EDBF53DA072E}" presName="Name9" presStyleLbl="parChTrans1D2" presStyleIdx="0" presStyleCnt="4"/>
      <dgm:spPr/>
      <dgm:t>
        <a:bodyPr/>
        <a:lstStyle/>
        <a:p>
          <a:endParaRPr lang="es-CO"/>
        </a:p>
      </dgm:t>
    </dgm:pt>
    <dgm:pt modelId="{5F02EB82-2C25-4E76-8C1C-357743E0B1A4}" type="pres">
      <dgm:prSet presAssocID="{DA8495C3-818E-4D1F-A19D-EDBF53DA072E}" presName="connTx" presStyleLbl="parChTrans1D2" presStyleIdx="0" presStyleCnt="4"/>
      <dgm:spPr/>
      <dgm:t>
        <a:bodyPr/>
        <a:lstStyle/>
        <a:p>
          <a:endParaRPr lang="es-CO"/>
        </a:p>
      </dgm:t>
    </dgm:pt>
    <dgm:pt modelId="{FCC2D530-48A6-47C1-8973-84845EA00115}" type="pres">
      <dgm:prSet presAssocID="{8C63F504-EDD7-4B9D-897B-5D09747BF9E2}" presName="node" presStyleLbl="node1" presStyleIdx="0" presStyleCnt="4" custScaleX="142792" custScaleY="142075" custRadScaleRad="156505" custRadScaleInc="12030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6E1EC9-8959-46AA-A460-0EDC6FD0F023}" type="pres">
      <dgm:prSet presAssocID="{7233CAC3-696F-47DA-9BB9-E10E6A1023A1}" presName="Name9" presStyleLbl="parChTrans1D2" presStyleIdx="1" presStyleCnt="4"/>
      <dgm:spPr/>
      <dgm:t>
        <a:bodyPr/>
        <a:lstStyle/>
        <a:p>
          <a:endParaRPr lang="es-CO"/>
        </a:p>
      </dgm:t>
    </dgm:pt>
    <dgm:pt modelId="{C1F3D6A1-54E1-4014-A561-ABA5D2C0FED7}" type="pres">
      <dgm:prSet presAssocID="{7233CAC3-696F-47DA-9BB9-E10E6A1023A1}" presName="connTx" presStyleLbl="parChTrans1D2" presStyleIdx="1" presStyleCnt="4"/>
      <dgm:spPr/>
      <dgm:t>
        <a:bodyPr/>
        <a:lstStyle/>
        <a:p>
          <a:endParaRPr lang="es-CO"/>
        </a:p>
      </dgm:t>
    </dgm:pt>
    <dgm:pt modelId="{1A9063CA-0664-4D01-954C-D4735EAC5003}" type="pres">
      <dgm:prSet presAssocID="{DF797B4C-9597-4646-B84A-6DF00D79CF19}" presName="node" presStyleLbl="node1" presStyleIdx="1" presStyleCnt="4" custScaleX="146195" custScaleY="143430" custRadScaleRad="154441" custRadScaleInc="7008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53791F2-FF35-4588-896C-FFE3547AA15E}" type="pres">
      <dgm:prSet presAssocID="{B5202342-8417-4255-85E6-F3908E4C185B}" presName="Name9" presStyleLbl="parChTrans1D2" presStyleIdx="2" presStyleCnt="4"/>
      <dgm:spPr/>
      <dgm:t>
        <a:bodyPr/>
        <a:lstStyle/>
        <a:p>
          <a:endParaRPr lang="es-CO"/>
        </a:p>
      </dgm:t>
    </dgm:pt>
    <dgm:pt modelId="{05EF413B-572A-4EE4-9A4A-3FD82FEC4341}" type="pres">
      <dgm:prSet presAssocID="{B5202342-8417-4255-85E6-F3908E4C185B}" presName="connTx" presStyleLbl="parChTrans1D2" presStyleIdx="2" presStyleCnt="4"/>
      <dgm:spPr/>
      <dgm:t>
        <a:bodyPr/>
        <a:lstStyle/>
        <a:p>
          <a:endParaRPr lang="es-CO"/>
        </a:p>
      </dgm:t>
    </dgm:pt>
    <dgm:pt modelId="{CB644101-0961-4121-9744-76B8793011F6}" type="pres">
      <dgm:prSet presAssocID="{FD64A4C1-CB07-466A-9599-80BDA6BBB877}" presName="node" presStyleLbl="node1" presStyleIdx="2" presStyleCnt="4" custScaleX="133576" custScaleY="126428" custRadScaleRad="157234" custRadScaleInc="12833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E82AF3E-ECC8-4EA1-A9F3-AC6CDF2F0F9D}" type="pres">
      <dgm:prSet presAssocID="{B2A0595C-5499-4CE2-A336-99EC8A49BBD5}" presName="Name9" presStyleLbl="parChTrans1D2" presStyleIdx="3" presStyleCnt="4"/>
      <dgm:spPr/>
      <dgm:t>
        <a:bodyPr/>
        <a:lstStyle/>
        <a:p>
          <a:endParaRPr lang="es-CO"/>
        </a:p>
      </dgm:t>
    </dgm:pt>
    <dgm:pt modelId="{5A7740CB-70E8-464A-B5B0-CEC22678BED5}" type="pres">
      <dgm:prSet presAssocID="{B2A0595C-5499-4CE2-A336-99EC8A49BBD5}" presName="connTx" presStyleLbl="parChTrans1D2" presStyleIdx="3" presStyleCnt="4"/>
      <dgm:spPr/>
      <dgm:t>
        <a:bodyPr/>
        <a:lstStyle/>
        <a:p>
          <a:endParaRPr lang="es-CO"/>
        </a:p>
      </dgm:t>
    </dgm:pt>
    <dgm:pt modelId="{37AC5674-9302-4337-85FB-6A318F93AF9F}" type="pres">
      <dgm:prSet presAssocID="{CCB62726-3367-4BB9-B3CA-C1CB09686CBE}" presName="node" presStyleLbl="node1" presStyleIdx="3" presStyleCnt="4" custScaleX="147486" custScaleY="135877" custRadScaleRad="150342" custRadScaleInc="826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5A8413C-B9DE-4281-B7A2-5AA7492CE011}" srcId="{A2750647-95A6-40E8-87E1-1F485B44943F}" destId="{DF797B4C-9597-4646-B84A-6DF00D79CF19}" srcOrd="1" destOrd="0" parTransId="{7233CAC3-696F-47DA-9BB9-E10E6A1023A1}" sibTransId="{7AA31768-6E3A-4D7C-8A49-1885FF1E53EB}"/>
    <dgm:cxn modelId="{A5072A08-BEC0-402E-8826-CB41A99784C8}" srcId="{A2750647-95A6-40E8-87E1-1F485B44943F}" destId="{FD64A4C1-CB07-466A-9599-80BDA6BBB877}" srcOrd="2" destOrd="0" parTransId="{B5202342-8417-4255-85E6-F3908E4C185B}" sibTransId="{62426E8E-2D3D-4289-AD9A-C3EEC195B2DB}"/>
    <dgm:cxn modelId="{F7D4D717-4CBF-47F3-9FEF-33632B4A6B7C}" type="presOf" srcId="{A2750647-95A6-40E8-87E1-1F485B44943F}" destId="{20A2D775-6E27-43BA-B384-D74B1059C331}" srcOrd="0" destOrd="0" presId="urn:microsoft.com/office/officeart/2005/8/layout/radial1"/>
    <dgm:cxn modelId="{74CFD94B-4203-4E91-A88C-C88BC38695F5}" type="presOf" srcId="{FD64A4C1-CB07-466A-9599-80BDA6BBB877}" destId="{CB644101-0961-4121-9744-76B8793011F6}" srcOrd="0" destOrd="0" presId="urn:microsoft.com/office/officeart/2005/8/layout/radial1"/>
    <dgm:cxn modelId="{B215849D-4048-4043-AB62-8A1908DD7AEA}" type="presOf" srcId="{DA8495C3-818E-4D1F-A19D-EDBF53DA072E}" destId="{5F02EB82-2C25-4E76-8C1C-357743E0B1A4}" srcOrd="1" destOrd="0" presId="urn:microsoft.com/office/officeart/2005/8/layout/radial1"/>
    <dgm:cxn modelId="{3F9FFA7D-AFA8-47E6-AE11-B6188F41AEC6}" type="presOf" srcId="{B2A0595C-5499-4CE2-A336-99EC8A49BBD5}" destId="{1E82AF3E-ECC8-4EA1-A9F3-AC6CDF2F0F9D}" srcOrd="0" destOrd="0" presId="urn:microsoft.com/office/officeart/2005/8/layout/radial1"/>
    <dgm:cxn modelId="{CDE00F94-9DED-4DF2-B425-AC4E242B9EF3}" type="presOf" srcId="{67433EAD-FA89-4B3F-ABB7-125EEFF026C7}" destId="{463E4B1D-974A-4488-8BED-4189F036A9E7}" srcOrd="0" destOrd="0" presId="urn:microsoft.com/office/officeart/2005/8/layout/radial1"/>
    <dgm:cxn modelId="{C311224A-091F-4D56-AE44-34D5EF3E3288}" type="presOf" srcId="{B5202342-8417-4255-85E6-F3908E4C185B}" destId="{05EF413B-572A-4EE4-9A4A-3FD82FEC4341}" srcOrd="1" destOrd="0" presId="urn:microsoft.com/office/officeart/2005/8/layout/radial1"/>
    <dgm:cxn modelId="{11DF0301-5F76-4B24-8175-CA26A7379FC8}" type="presOf" srcId="{7233CAC3-696F-47DA-9BB9-E10E6A1023A1}" destId="{C1F3D6A1-54E1-4014-A561-ABA5D2C0FED7}" srcOrd="1" destOrd="0" presId="urn:microsoft.com/office/officeart/2005/8/layout/radial1"/>
    <dgm:cxn modelId="{813A517E-F04A-473F-986C-CD8D500926C9}" type="presOf" srcId="{B2A0595C-5499-4CE2-A336-99EC8A49BBD5}" destId="{5A7740CB-70E8-464A-B5B0-CEC22678BED5}" srcOrd="1" destOrd="0" presId="urn:microsoft.com/office/officeart/2005/8/layout/radial1"/>
    <dgm:cxn modelId="{32729533-C645-46BF-970B-BBA4F501B22B}" srcId="{A2750647-95A6-40E8-87E1-1F485B44943F}" destId="{8C63F504-EDD7-4B9D-897B-5D09747BF9E2}" srcOrd="0" destOrd="0" parTransId="{DA8495C3-818E-4D1F-A19D-EDBF53DA072E}" sibTransId="{63BE8F6B-DBB8-450D-A4AE-E06DE0674C35}"/>
    <dgm:cxn modelId="{AC3D3B1D-0397-4D52-A373-2BBD0C66569B}" srcId="{67433EAD-FA89-4B3F-ABB7-125EEFF026C7}" destId="{A2750647-95A6-40E8-87E1-1F485B44943F}" srcOrd="0" destOrd="0" parTransId="{83927EC1-E7D5-4DFB-81AE-C4970FFA9322}" sibTransId="{80BDA414-59B4-4162-B810-39F4BB48880C}"/>
    <dgm:cxn modelId="{B1DDC2D8-520A-4B67-A9AA-2734A1F1C14C}" type="presOf" srcId="{CCB62726-3367-4BB9-B3CA-C1CB09686CBE}" destId="{37AC5674-9302-4337-85FB-6A318F93AF9F}" srcOrd="0" destOrd="0" presId="urn:microsoft.com/office/officeart/2005/8/layout/radial1"/>
    <dgm:cxn modelId="{D7C40F30-717F-47F5-BA6B-6C6E709DA3DD}" type="presOf" srcId="{DF797B4C-9597-4646-B84A-6DF00D79CF19}" destId="{1A9063CA-0664-4D01-954C-D4735EAC5003}" srcOrd="0" destOrd="0" presId="urn:microsoft.com/office/officeart/2005/8/layout/radial1"/>
    <dgm:cxn modelId="{245B9DB4-5CE8-4161-A361-E13309AF5F10}" type="presOf" srcId="{7233CAC3-696F-47DA-9BB9-E10E6A1023A1}" destId="{886E1EC9-8959-46AA-A460-0EDC6FD0F023}" srcOrd="0" destOrd="0" presId="urn:microsoft.com/office/officeart/2005/8/layout/radial1"/>
    <dgm:cxn modelId="{F08F1E46-5E15-4968-9499-20D1DEB37A37}" srcId="{A2750647-95A6-40E8-87E1-1F485B44943F}" destId="{CCB62726-3367-4BB9-B3CA-C1CB09686CBE}" srcOrd="3" destOrd="0" parTransId="{B2A0595C-5499-4CE2-A336-99EC8A49BBD5}" sibTransId="{4A4D2D9A-4244-4AE6-9F8E-B4F00A083713}"/>
    <dgm:cxn modelId="{3422E8B4-DC60-4620-B6FF-511FAE0E3228}" type="presOf" srcId="{8C63F504-EDD7-4B9D-897B-5D09747BF9E2}" destId="{FCC2D530-48A6-47C1-8973-84845EA00115}" srcOrd="0" destOrd="0" presId="urn:microsoft.com/office/officeart/2005/8/layout/radial1"/>
    <dgm:cxn modelId="{8CB62C03-7343-48DF-A2CB-C3A4412D760E}" type="presOf" srcId="{DA8495C3-818E-4D1F-A19D-EDBF53DA072E}" destId="{ABFFDB50-5AF3-4D61-9A05-00104256F196}" srcOrd="0" destOrd="0" presId="urn:microsoft.com/office/officeart/2005/8/layout/radial1"/>
    <dgm:cxn modelId="{91A4BB90-270F-4A3D-9017-04869EB3FE69}" type="presOf" srcId="{B5202342-8417-4255-85E6-F3908E4C185B}" destId="{653791F2-FF35-4588-896C-FFE3547AA15E}" srcOrd="0" destOrd="0" presId="urn:microsoft.com/office/officeart/2005/8/layout/radial1"/>
    <dgm:cxn modelId="{A32A3B19-B3AC-4204-A2E9-EC3CDE63D23D}" type="presParOf" srcId="{463E4B1D-974A-4488-8BED-4189F036A9E7}" destId="{20A2D775-6E27-43BA-B384-D74B1059C331}" srcOrd="0" destOrd="0" presId="urn:microsoft.com/office/officeart/2005/8/layout/radial1"/>
    <dgm:cxn modelId="{328734C9-CB01-4B35-AD32-D0A9AF922C3E}" type="presParOf" srcId="{463E4B1D-974A-4488-8BED-4189F036A9E7}" destId="{ABFFDB50-5AF3-4D61-9A05-00104256F196}" srcOrd="1" destOrd="0" presId="urn:microsoft.com/office/officeart/2005/8/layout/radial1"/>
    <dgm:cxn modelId="{440F6A87-3CD2-4AE8-845C-A2E7EAF1FDF3}" type="presParOf" srcId="{ABFFDB50-5AF3-4D61-9A05-00104256F196}" destId="{5F02EB82-2C25-4E76-8C1C-357743E0B1A4}" srcOrd="0" destOrd="0" presId="urn:microsoft.com/office/officeart/2005/8/layout/radial1"/>
    <dgm:cxn modelId="{8BC3B5AB-D685-4483-9238-85217FFE6A72}" type="presParOf" srcId="{463E4B1D-974A-4488-8BED-4189F036A9E7}" destId="{FCC2D530-48A6-47C1-8973-84845EA00115}" srcOrd="2" destOrd="0" presId="urn:microsoft.com/office/officeart/2005/8/layout/radial1"/>
    <dgm:cxn modelId="{2431D33C-2926-42B2-96A3-98BFE49D3087}" type="presParOf" srcId="{463E4B1D-974A-4488-8BED-4189F036A9E7}" destId="{886E1EC9-8959-46AA-A460-0EDC6FD0F023}" srcOrd="3" destOrd="0" presId="urn:microsoft.com/office/officeart/2005/8/layout/radial1"/>
    <dgm:cxn modelId="{C5BD8D1D-2211-4449-9BDC-4DE8208FF287}" type="presParOf" srcId="{886E1EC9-8959-46AA-A460-0EDC6FD0F023}" destId="{C1F3D6A1-54E1-4014-A561-ABA5D2C0FED7}" srcOrd="0" destOrd="0" presId="urn:microsoft.com/office/officeart/2005/8/layout/radial1"/>
    <dgm:cxn modelId="{3233EAB1-790F-4525-A464-63E86E66D9E8}" type="presParOf" srcId="{463E4B1D-974A-4488-8BED-4189F036A9E7}" destId="{1A9063CA-0664-4D01-954C-D4735EAC5003}" srcOrd="4" destOrd="0" presId="urn:microsoft.com/office/officeart/2005/8/layout/radial1"/>
    <dgm:cxn modelId="{9883A8B5-1CDE-4D54-965A-DFC8CB652483}" type="presParOf" srcId="{463E4B1D-974A-4488-8BED-4189F036A9E7}" destId="{653791F2-FF35-4588-896C-FFE3547AA15E}" srcOrd="5" destOrd="0" presId="urn:microsoft.com/office/officeart/2005/8/layout/radial1"/>
    <dgm:cxn modelId="{13C61C1A-2BAE-4100-AC03-E689C89FF0F9}" type="presParOf" srcId="{653791F2-FF35-4588-896C-FFE3547AA15E}" destId="{05EF413B-572A-4EE4-9A4A-3FD82FEC4341}" srcOrd="0" destOrd="0" presId="urn:microsoft.com/office/officeart/2005/8/layout/radial1"/>
    <dgm:cxn modelId="{E3D18A5F-8AAA-404C-A385-2BBB71F094D1}" type="presParOf" srcId="{463E4B1D-974A-4488-8BED-4189F036A9E7}" destId="{CB644101-0961-4121-9744-76B8793011F6}" srcOrd="6" destOrd="0" presId="urn:microsoft.com/office/officeart/2005/8/layout/radial1"/>
    <dgm:cxn modelId="{56BAAC37-F897-4286-ADB4-B6933779FC91}" type="presParOf" srcId="{463E4B1D-974A-4488-8BED-4189F036A9E7}" destId="{1E82AF3E-ECC8-4EA1-A9F3-AC6CDF2F0F9D}" srcOrd="7" destOrd="0" presId="urn:microsoft.com/office/officeart/2005/8/layout/radial1"/>
    <dgm:cxn modelId="{0F2C20A0-A97E-451A-9CDF-991584BB3AB3}" type="presParOf" srcId="{1E82AF3E-ECC8-4EA1-A9F3-AC6CDF2F0F9D}" destId="{5A7740CB-70E8-464A-B5B0-CEC22678BED5}" srcOrd="0" destOrd="0" presId="urn:microsoft.com/office/officeart/2005/8/layout/radial1"/>
    <dgm:cxn modelId="{6A57AD4B-2951-4F6A-9D4C-1FD3F44D29C6}" type="presParOf" srcId="{463E4B1D-974A-4488-8BED-4189F036A9E7}" destId="{37AC5674-9302-4337-85FB-6A318F93AF9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BA9B2B-FAFE-43B3-BEB7-4BDA1960F99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FA8F748-6748-4AFE-B377-A897B7BC8F0A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sz="2400" b="0" dirty="0" smtClean="0">
              <a:solidFill>
                <a:srgbClr val="FF0066"/>
              </a:solidFill>
              <a:latin typeface="Centaur" pitchFamily="18" charset="0"/>
              <a:cs typeface="Calibri" pitchFamily="34" charset="0"/>
            </a:rPr>
            <a:t>Aplicación de mensajería para teléfonos androide que envía y recibe mensajes mediante internet , instantáneos, mensajes cortos o mensajes de multimedia.</a:t>
          </a:r>
          <a:endParaRPr lang="es-CO" sz="2400" b="0" dirty="0">
            <a:solidFill>
              <a:srgbClr val="FF0066"/>
            </a:solidFill>
            <a:latin typeface="Centaur" pitchFamily="18" charset="0"/>
            <a:cs typeface="Calibri" pitchFamily="34" charset="0"/>
          </a:endParaRPr>
        </a:p>
      </dgm:t>
    </dgm:pt>
    <dgm:pt modelId="{08D06F74-A932-4BFE-9779-27210E8D79EA}" type="parTrans" cxnId="{96C17BAA-FC6E-46D3-A29B-3831787A3213}">
      <dgm:prSet/>
      <dgm:spPr/>
      <dgm:t>
        <a:bodyPr/>
        <a:lstStyle/>
        <a:p>
          <a:endParaRPr lang="es-CO"/>
        </a:p>
      </dgm:t>
    </dgm:pt>
    <dgm:pt modelId="{19E9C080-9562-4344-A410-F2F5AF36F88C}" type="sibTrans" cxnId="{96C17BAA-FC6E-46D3-A29B-3831787A3213}">
      <dgm:prSet/>
      <dgm:spPr/>
      <dgm:t>
        <a:bodyPr/>
        <a:lstStyle/>
        <a:p>
          <a:endParaRPr lang="es-CO"/>
        </a:p>
      </dgm:t>
    </dgm:pt>
    <dgm:pt modelId="{0E9A858C-A0EF-4AC5-8F56-B3595A05D199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sz="2400" dirty="0" smtClean="0">
              <a:solidFill>
                <a:srgbClr val="FF0000"/>
              </a:solidFill>
              <a:latin typeface="Centaur" pitchFamily="18" charset="0"/>
            </a:rPr>
            <a:t>Crear grupos, bloquear y desbloquear contactos, configuración de notificaciones, cambiar estados, enviar emoticones, borrar conversaciones completas.</a:t>
          </a:r>
          <a:endParaRPr lang="es-CO" sz="2400" dirty="0">
            <a:solidFill>
              <a:srgbClr val="FF0000"/>
            </a:solidFill>
            <a:latin typeface="Centaur" pitchFamily="18" charset="0"/>
          </a:endParaRPr>
        </a:p>
      </dgm:t>
    </dgm:pt>
    <dgm:pt modelId="{6D422149-699F-4C75-B5D3-B3D21302270B}" type="parTrans" cxnId="{6A44D9E2-E665-474E-BCD4-3C9B4584F223}">
      <dgm:prSet/>
      <dgm:spPr/>
      <dgm:t>
        <a:bodyPr/>
        <a:lstStyle/>
        <a:p>
          <a:endParaRPr lang="es-CO"/>
        </a:p>
      </dgm:t>
    </dgm:pt>
    <dgm:pt modelId="{A9B0B211-2240-46E2-BA0A-91E10428E429}" type="sibTrans" cxnId="{6A44D9E2-E665-474E-BCD4-3C9B4584F223}">
      <dgm:prSet/>
      <dgm:spPr/>
      <dgm:t>
        <a:bodyPr/>
        <a:lstStyle/>
        <a:p>
          <a:endParaRPr lang="es-CO"/>
        </a:p>
      </dgm:t>
    </dgm:pt>
    <dgm:pt modelId="{02020A16-50B9-471E-84D3-980DE42A0213}" type="pres">
      <dgm:prSet presAssocID="{E0BA9B2B-FAFE-43B3-BEB7-4BDA1960F99D}" presName="CompostProcess" presStyleCnt="0">
        <dgm:presLayoutVars>
          <dgm:dir/>
          <dgm:resizeHandles val="exact"/>
        </dgm:presLayoutVars>
      </dgm:prSet>
      <dgm:spPr/>
    </dgm:pt>
    <dgm:pt modelId="{7795B1E0-DE6A-4C64-A1BC-9E912048C6C6}" type="pres">
      <dgm:prSet presAssocID="{E0BA9B2B-FAFE-43B3-BEB7-4BDA1960F99D}" presName="arrow" presStyleLbl="bgShp" presStyleIdx="0" presStyleCn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BFFC3BF4-2787-4EF1-9060-BD8A2F2F6861}" type="pres">
      <dgm:prSet presAssocID="{E0BA9B2B-FAFE-43B3-BEB7-4BDA1960F99D}" presName="linearProcess" presStyleCnt="0"/>
      <dgm:spPr/>
    </dgm:pt>
    <dgm:pt modelId="{E0459A83-E74A-4FDB-BE6F-B6BEC0312DA4}" type="pres">
      <dgm:prSet presAssocID="{5FA8F748-6748-4AFE-B377-A897B7BC8F0A}" presName="textNode" presStyleLbl="node1" presStyleIdx="0" presStyleCnt="2" custScaleX="118388" custScaleY="104786" custLinFactNeighborY="-82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5CAF76-B1E0-4540-9EBF-F7A85A12E415}" type="pres">
      <dgm:prSet presAssocID="{19E9C080-9562-4344-A410-F2F5AF36F88C}" presName="sibTrans" presStyleCnt="0"/>
      <dgm:spPr/>
    </dgm:pt>
    <dgm:pt modelId="{47CF25AD-1994-447F-A405-2372C803D72A}" type="pres">
      <dgm:prSet presAssocID="{0E9A858C-A0EF-4AC5-8F56-B3595A05D199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96C17BAA-FC6E-46D3-A29B-3831787A3213}" srcId="{E0BA9B2B-FAFE-43B3-BEB7-4BDA1960F99D}" destId="{5FA8F748-6748-4AFE-B377-A897B7BC8F0A}" srcOrd="0" destOrd="0" parTransId="{08D06F74-A932-4BFE-9779-27210E8D79EA}" sibTransId="{19E9C080-9562-4344-A410-F2F5AF36F88C}"/>
    <dgm:cxn modelId="{5DCA106A-226B-44F4-9A9F-95BE8C9C2564}" type="presOf" srcId="{E0BA9B2B-FAFE-43B3-BEB7-4BDA1960F99D}" destId="{02020A16-50B9-471E-84D3-980DE42A0213}" srcOrd="0" destOrd="0" presId="urn:microsoft.com/office/officeart/2005/8/layout/hProcess9"/>
    <dgm:cxn modelId="{B27DED59-681C-4627-A53C-4661213E852C}" type="presOf" srcId="{5FA8F748-6748-4AFE-B377-A897B7BC8F0A}" destId="{E0459A83-E74A-4FDB-BE6F-B6BEC0312DA4}" srcOrd="0" destOrd="0" presId="urn:microsoft.com/office/officeart/2005/8/layout/hProcess9"/>
    <dgm:cxn modelId="{6A44D9E2-E665-474E-BCD4-3C9B4584F223}" srcId="{E0BA9B2B-FAFE-43B3-BEB7-4BDA1960F99D}" destId="{0E9A858C-A0EF-4AC5-8F56-B3595A05D199}" srcOrd="1" destOrd="0" parTransId="{6D422149-699F-4C75-B5D3-B3D21302270B}" sibTransId="{A9B0B211-2240-46E2-BA0A-91E10428E429}"/>
    <dgm:cxn modelId="{31A92167-3277-4457-8B50-A3BEC533772C}" type="presOf" srcId="{0E9A858C-A0EF-4AC5-8F56-B3595A05D199}" destId="{47CF25AD-1994-447F-A405-2372C803D72A}" srcOrd="0" destOrd="0" presId="urn:microsoft.com/office/officeart/2005/8/layout/hProcess9"/>
    <dgm:cxn modelId="{90AA5BB1-09A7-4BCA-BB3E-AFF4AE5B089F}" type="presParOf" srcId="{02020A16-50B9-471E-84D3-980DE42A0213}" destId="{7795B1E0-DE6A-4C64-A1BC-9E912048C6C6}" srcOrd="0" destOrd="0" presId="urn:microsoft.com/office/officeart/2005/8/layout/hProcess9"/>
    <dgm:cxn modelId="{E5A195F5-C18A-4155-B46B-F3401D335B1B}" type="presParOf" srcId="{02020A16-50B9-471E-84D3-980DE42A0213}" destId="{BFFC3BF4-2787-4EF1-9060-BD8A2F2F6861}" srcOrd="1" destOrd="0" presId="urn:microsoft.com/office/officeart/2005/8/layout/hProcess9"/>
    <dgm:cxn modelId="{EF7FAEDF-2356-4D2D-9601-50F52A3431FB}" type="presParOf" srcId="{BFFC3BF4-2787-4EF1-9060-BD8A2F2F6861}" destId="{E0459A83-E74A-4FDB-BE6F-B6BEC0312DA4}" srcOrd="0" destOrd="0" presId="urn:microsoft.com/office/officeart/2005/8/layout/hProcess9"/>
    <dgm:cxn modelId="{03D4C415-B181-4662-941F-3063E438A6D9}" type="presParOf" srcId="{BFFC3BF4-2787-4EF1-9060-BD8A2F2F6861}" destId="{F85CAF76-B1E0-4540-9EBF-F7A85A12E415}" srcOrd="1" destOrd="0" presId="urn:microsoft.com/office/officeart/2005/8/layout/hProcess9"/>
    <dgm:cxn modelId="{28CEF357-A80D-4F79-9EF6-78AB8603C66B}" type="presParOf" srcId="{BFFC3BF4-2787-4EF1-9060-BD8A2F2F6861}" destId="{47CF25AD-1994-447F-A405-2372C803D72A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AEA414-B104-43D0-9A0C-7A9FB9B6EB1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8D5B3A0-86C0-4CBF-8E97-63144F24AF31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Debes tener al menos 14 años para crear una cuenta en Facebook.</a:t>
          </a:r>
        </a:p>
        <a:p>
          <a:r>
            <a:rPr lang="es-CO" dirty="0" smtClean="0"/>
            <a:t>permite a los usuarios de Facebook enviar mensajes entre sí. Complementando las conversaciones regulares.</a:t>
          </a:r>
          <a:endParaRPr lang="es-CO" dirty="0"/>
        </a:p>
      </dgm:t>
    </dgm:pt>
    <dgm:pt modelId="{DF339953-08D2-407F-AC6F-43DDB96F432A}" type="parTrans" cxnId="{7AB66A77-240F-408F-A322-EFBE488BC7C6}">
      <dgm:prSet/>
      <dgm:spPr/>
      <dgm:t>
        <a:bodyPr/>
        <a:lstStyle/>
        <a:p>
          <a:endParaRPr lang="es-CO"/>
        </a:p>
      </dgm:t>
    </dgm:pt>
    <dgm:pt modelId="{EE8F6B7A-E2BE-408E-ABD4-C436FC24CCC5}" type="sibTrans" cxnId="{7AB66A77-240F-408F-A322-EFBE488BC7C6}">
      <dgm:prSet/>
      <dgm:spPr/>
      <dgm:t>
        <a:bodyPr/>
        <a:lstStyle/>
        <a:p>
          <a:endParaRPr lang="es-CO"/>
        </a:p>
      </dgm:t>
    </dgm:pt>
    <dgm:pt modelId="{D6C6C9A7-1A2B-4F3C-87E6-3B5F0700737D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b="1" i="0" dirty="0" smtClean="0"/>
            <a:t>Facebook Messenger</a:t>
          </a:r>
          <a:r>
            <a:rPr lang="es-CO" b="0" i="0" dirty="0" smtClean="0"/>
            <a:t> no es más que una forma de continuar las conversaciones que se están teniendo en Facebook (los mensajes y chat, que fueron ya unificados hace tiempo) también en el móvil. En vez de hacerlo a través de la </a:t>
          </a:r>
          <a:r>
            <a:rPr lang="es-CO" b="0" i="0" dirty="0" err="1" smtClean="0"/>
            <a:t>app</a:t>
          </a:r>
          <a:r>
            <a:rPr lang="es-CO" b="0" i="0" dirty="0" smtClean="0"/>
            <a:t> de la red social, Messenger es una aplicación específica para estas conversaciones.</a:t>
          </a:r>
          <a:endParaRPr lang="es-CO" dirty="0"/>
        </a:p>
      </dgm:t>
    </dgm:pt>
    <dgm:pt modelId="{83109D3C-9431-47BB-949A-4A4A437E73B3}" type="parTrans" cxnId="{BA854776-3417-4409-ACDC-26543180C0EC}">
      <dgm:prSet/>
      <dgm:spPr/>
      <dgm:t>
        <a:bodyPr/>
        <a:lstStyle/>
        <a:p>
          <a:endParaRPr lang="es-CO"/>
        </a:p>
      </dgm:t>
    </dgm:pt>
    <dgm:pt modelId="{91892706-A821-41FF-B8DA-0C0E29B6BE3E}" type="sibTrans" cxnId="{BA854776-3417-4409-ACDC-26543180C0EC}">
      <dgm:prSet/>
      <dgm:spPr/>
      <dgm:t>
        <a:bodyPr/>
        <a:lstStyle/>
        <a:p>
          <a:endParaRPr lang="es-CO"/>
        </a:p>
      </dgm:t>
    </dgm:pt>
    <dgm:pt modelId="{F85074F1-D602-4E50-9B8A-6E72AFF24BBF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b="1" i="0" dirty="0" smtClean="0"/>
            <a:t>La aplicación de la red social permite a nuevos usuarios registrarse tan solo con su nombre y su número de móvil, sin tener que registrarse en Facebook.</a:t>
          </a:r>
          <a:endParaRPr lang="es-CO" dirty="0"/>
        </a:p>
      </dgm:t>
    </dgm:pt>
    <dgm:pt modelId="{0D597BBF-7C4F-4467-8920-26D31D73ACD5}" type="parTrans" cxnId="{4CBC5533-8FBD-4115-AE1D-0715F91DF02B}">
      <dgm:prSet/>
      <dgm:spPr/>
      <dgm:t>
        <a:bodyPr/>
        <a:lstStyle/>
        <a:p>
          <a:endParaRPr lang="es-CO"/>
        </a:p>
      </dgm:t>
    </dgm:pt>
    <dgm:pt modelId="{3FB7A1BA-1C74-417E-AB47-425B4E9F04E3}" type="sibTrans" cxnId="{4CBC5533-8FBD-4115-AE1D-0715F91DF02B}">
      <dgm:prSet/>
      <dgm:spPr/>
      <dgm:t>
        <a:bodyPr/>
        <a:lstStyle/>
        <a:p>
          <a:endParaRPr lang="es-CO"/>
        </a:p>
      </dgm:t>
    </dgm:pt>
    <dgm:pt modelId="{4758D36B-4698-4574-9279-6FBF0B144E29}" type="pres">
      <dgm:prSet presAssocID="{FDAEA414-B104-43D0-9A0C-7A9FB9B6EB1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D5F4B8ED-AA21-494E-92F3-6A7A9818CF52}" type="pres">
      <dgm:prSet presAssocID="{F8D5B3A0-86C0-4CBF-8E97-63144F24AF31}" presName="composite" presStyleCnt="0"/>
      <dgm:spPr/>
    </dgm:pt>
    <dgm:pt modelId="{FBAE21B2-D967-41BA-8481-7B27F799DACB}" type="pres">
      <dgm:prSet presAssocID="{F8D5B3A0-86C0-4CBF-8E97-63144F24AF31}" presName="bentUpArrow1" presStyleLbl="alignImgPlace1" presStyleIdx="0" presStyleCnt="2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</dgm:pt>
    <dgm:pt modelId="{72D5BEB8-C9E2-4A4F-BA4F-B7204D599FC9}" type="pres">
      <dgm:prSet presAssocID="{F8D5B3A0-86C0-4CBF-8E97-63144F24AF31}" presName="ParentText" presStyleLbl="node1" presStyleIdx="0" presStyleCnt="3" custScaleX="285908" custLinFactNeighborX="55820" custLinFactNeighborY="-10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34B31A-0526-4EDC-98DF-6EFD8088690D}" type="pres">
      <dgm:prSet presAssocID="{F8D5B3A0-86C0-4CBF-8E97-63144F24AF31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F87ACD2-D586-45BE-9CD4-6C0828CF4286}" type="pres">
      <dgm:prSet presAssocID="{EE8F6B7A-E2BE-408E-ABD4-C436FC24CCC5}" presName="sibTrans" presStyleCnt="0"/>
      <dgm:spPr/>
    </dgm:pt>
    <dgm:pt modelId="{1D65402C-380D-46AE-BB0A-874504A188E6}" type="pres">
      <dgm:prSet presAssocID="{D6C6C9A7-1A2B-4F3C-87E6-3B5F0700737D}" presName="composite" presStyleCnt="0"/>
      <dgm:spPr/>
    </dgm:pt>
    <dgm:pt modelId="{064FE9B2-4E2C-4D65-B1EF-F7F75E5EB4ED}" type="pres">
      <dgm:prSet presAssocID="{D6C6C9A7-1A2B-4F3C-87E6-3B5F0700737D}" presName="bentUpArrow1" presStyleLbl="alignImgPlace1" presStyleIdx="1" presStyleCnt="2" custLinFactNeighborX="-20635" custLinFactNeighborY="2472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</dgm:pt>
    <dgm:pt modelId="{39A2987E-87F0-4827-B433-68574A65D44B}" type="pres">
      <dgm:prSet presAssocID="{D6C6C9A7-1A2B-4F3C-87E6-3B5F0700737D}" presName="ParentText" presStyleLbl="node1" presStyleIdx="1" presStyleCnt="3" custScaleX="239071" custLinFactNeighborX="36724" custLinFactNeighborY="-31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83920C-916A-4079-9DE4-41337CF7B4D6}" type="pres">
      <dgm:prSet presAssocID="{D6C6C9A7-1A2B-4F3C-87E6-3B5F0700737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A32E8C6-F9D5-4E17-BFDB-2918DE3350C8}" type="pres">
      <dgm:prSet presAssocID="{91892706-A821-41FF-B8DA-0C0E29B6BE3E}" presName="sibTrans" presStyleCnt="0"/>
      <dgm:spPr/>
    </dgm:pt>
    <dgm:pt modelId="{B233916F-8D37-42CB-9A68-A348D4307F5B}" type="pres">
      <dgm:prSet presAssocID="{F85074F1-D602-4E50-9B8A-6E72AFF24BBF}" presName="composite" presStyleCnt="0"/>
      <dgm:spPr/>
    </dgm:pt>
    <dgm:pt modelId="{1E5ECC3A-CC6C-4985-8871-76DBA1BBEA67}" type="pres">
      <dgm:prSet presAssocID="{F85074F1-D602-4E50-9B8A-6E72AFF24BBF}" presName="ParentText" presStyleLbl="node1" presStyleIdx="2" presStyleCnt="3" custScaleX="198785" custLinFactNeighborX="1157" custLinFactNeighborY="-126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FA02C9E-7831-4A23-A57D-0DC6FD84C2E6}" type="presOf" srcId="{F8D5B3A0-86C0-4CBF-8E97-63144F24AF31}" destId="{72D5BEB8-C9E2-4A4F-BA4F-B7204D599FC9}" srcOrd="0" destOrd="0" presId="urn:microsoft.com/office/officeart/2005/8/layout/StepDownProcess"/>
    <dgm:cxn modelId="{70C3AFF3-6D84-4760-B8CE-F935262C2095}" type="presOf" srcId="{FDAEA414-B104-43D0-9A0C-7A9FB9B6EB15}" destId="{4758D36B-4698-4574-9279-6FBF0B144E29}" srcOrd="0" destOrd="0" presId="urn:microsoft.com/office/officeart/2005/8/layout/StepDownProcess"/>
    <dgm:cxn modelId="{4CBC5533-8FBD-4115-AE1D-0715F91DF02B}" srcId="{FDAEA414-B104-43D0-9A0C-7A9FB9B6EB15}" destId="{F85074F1-D602-4E50-9B8A-6E72AFF24BBF}" srcOrd="2" destOrd="0" parTransId="{0D597BBF-7C4F-4467-8920-26D31D73ACD5}" sibTransId="{3FB7A1BA-1C74-417E-AB47-425B4E9F04E3}"/>
    <dgm:cxn modelId="{6CFF5248-97CF-46B0-AE42-71BAB17F67A7}" type="presOf" srcId="{F85074F1-D602-4E50-9B8A-6E72AFF24BBF}" destId="{1E5ECC3A-CC6C-4985-8871-76DBA1BBEA67}" srcOrd="0" destOrd="0" presId="urn:microsoft.com/office/officeart/2005/8/layout/StepDownProcess"/>
    <dgm:cxn modelId="{BA854776-3417-4409-ACDC-26543180C0EC}" srcId="{FDAEA414-B104-43D0-9A0C-7A9FB9B6EB15}" destId="{D6C6C9A7-1A2B-4F3C-87E6-3B5F0700737D}" srcOrd="1" destOrd="0" parTransId="{83109D3C-9431-47BB-949A-4A4A437E73B3}" sibTransId="{91892706-A821-41FF-B8DA-0C0E29B6BE3E}"/>
    <dgm:cxn modelId="{7AB66A77-240F-408F-A322-EFBE488BC7C6}" srcId="{FDAEA414-B104-43D0-9A0C-7A9FB9B6EB15}" destId="{F8D5B3A0-86C0-4CBF-8E97-63144F24AF31}" srcOrd="0" destOrd="0" parTransId="{DF339953-08D2-407F-AC6F-43DDB96F432A}" sibTransId="{EE8F6B7A-E2BE-408E-ABD4-C436FC24CCC5}"/>
    <dgm:cxn modelId="{3C74AE68-E4E3-434A-855A-D60AFEBC754D}" type="presOf" srcId="{D6C6C9A7-1A2B-4F3C-87E6-3B5F0700737D}" destId="{39A2987E-87F0-4827-B433-68574A65D44B}" srcOrd="0" destOrd="0" presId="urn:microsoft.com/office/officeart/2005/8/layout/StepDownProcess"/>
    <dgm:cxn modelId="{C8849AC4-2E03-4840-B0D2-BE79BF6FA336}" type="presParOf" srcId="{4758D36B-4698-4574-9279-6FBF0B144E29}" destId="{D5F4B8ED-AA21-494E-92F3-6A7A9818CF52}" srcOrd="0" destOrd="0" presId="urn:microsoft.com/office/officeart/2005/8/layout/StepDownProcess"/>
    <dgm:cxn modelId="{698D0E3C-4D18-41E2-919A-17E2C8608468}" type="presParOf" srcId="{D5F4B8ED-AA21-494E-92F3-6A7A9818CF52}" destId="{FBAE21B2-D967-41BA-8481-7B27F799DACB}" srcOrd="0" destOrd="0" presId="urn:microsoft.com/office/officeart/2005/8/layout/StepDownProcess"/>
    <dgm:cxn modelId="{5F9FD4A7-3018-4C09-BC5B-AD5724AC40C8}" type="presParOf" srcId="{D5F4B8ED-AA21-494E-92F3-6A7A9818CF52}" destId="{72D5BEB8-C9E2-4A4F-BA4F-B7204D599FC9}" srcOrd="1" destOrd="0" presId="urn:microsoft.com/office/officeart/2005/8/layout/StepDownProcess"/>
    <dgm:cxn modelId="{F6B2C9EF-19BB-4533-8632-F9F3FE60179B}" type="presParOf" srcId="{D5F4B8ED-AA21-494E-92F3-6A7A9818CF52}" destId="{AB34B31A-0526-4EDC-98DF-6EFD8088690D}" srcOrd="2" destOrd="0" presId="urn:microsoft.com/office/officeart/2005/8/layout/StepDownProcess"/>
    <dgm:cxn modelId="{2E726B72-7963-43B0-87EC-C7D72A92DDDF}" type="presParOf" srcId="{4758D36B-4698-4574-9279-6FBF0B144E29}" destId="{5F87ACD2-D586-45BE-9CD4-6C0828CF4286}" srcOrd="1" destOrd="0" presId="urn:microsoft.com/office/officeart/2005/8/layout/StepDownProcess"/>
    <dgm:cxn modelId="{2B939C7B-318E-451B-93F1-91925477C9E4}" type="presParOf" srcId="{4758D36B-4698-4574-9279-6FBF0B144E29}" destId="{1D65402C-380D-46AE-BB0A-874504A188E6}" srcOrd="2" destOrd="0" presId="urn:microsoft.com/office/officeart/2005/8/layout/StepDownProcess"/>
    <dgm:cxn modelId="{F83D63A5-DD6F-4A05-9985-6095BC5F0B42}" type="presParOf" srcId="{1D65402C-380D-46AE-BB0A-874504A188E6}" destId="{064FE9B2-4E2C-4D65-B1EF-F7F75E5EB4ED}" srcOrd="0" destOrd="0" presId="urn:microsoft.com/office/officeart/2005/8/layout/StepDownProcess"/>
    <dgm:cxn modelId="{61611CB6-B225-487D-8748-FB480AD95AB9}" type="presParOf" srcId="{1D65402C-380D-46AE-BB0A-874504A188E6}" destId="{39A2987E-87F0-4827-B433-68574A65D44B}" srcOrd="1" destOrd="0" presId="urn:microsoft.com/office/officeart/2005/8/layout/StepDownProcess"/>
    <dgm:cxn modelId="{9CE2B9DA-79B5-4D52-B934-D6FDBA89D888}" type="presParOf" srcId="{1D65402C-380D-46AE-BB0A-874504A188E6}" destId="{6383920C-916A-4079-9DE4-41337CF7B4D6}" srcOrd="2" destOrd="0" presId="urn:microsoft.com/office/officeart/2005/8/layout/StepDownProcess"/>
    <dgm:cxn modelId="{51769927-1837-456F-9733-24286A35D990}" type="presParOf" srcId="{4758D36B-4698-4574-9279-6FBF0B144E29}" destId="{EA32E8C6-F9D5-4E17-BFDB-2918DE3350C8}" srcOrd="3" destOrd="0" presId="urn:microsoft.com/office/officeart/2005/8/layout/StepDownProcess"/>
    <dgm:cxn modelId="{73BBA294-23B7-4FC9-887D-23FA7D8FE858}" type="presParOf" srcId="{4758D36B-4698-4574-9279-6FBF0B144E29}" destId="{B233916F-8D37-42CB-9A68-A348D4307F5B}" srcOrd="4" destOrd="0" presId="urn:microsoft.com/office/officeart/2005/8/layout/StepDownProcess"/>
    <dgm:cxn modelId="{C75C842F-EF3F-48F2-93EF-5D8FF13F464C}" type="presParOf" srcId="{B233916F-8D37-42CB-9A68-A348D4307F5B}" destId="{1E5ECC3A-CC6C-4985-8871-76DBA1BBEA6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6686F4-D661-418C-8AE6-741CAAEA6DC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59C0D6-DA2B-4D7F-B4E5-CA7B379C3D1E}">
      <dgm:prSet phldrT="[Text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s-CO" sz="1800" b="1" dirty="0" smtClean="0">
              <a:solidFill>
                <a:schemeClr val="bg1"/>
              </a:solidFill>
              <a:latin typeface="+mn-lt"/>
              <a:ea typeface="Microsoft JhengHei" pitchFamily="34" charset="-120"/>
            </a:rPr>
            <a:t>Es una  aplicación de mensajería para el teléfono inteligente con soporte multimedia de imagen, video y filtros de realidad aumentada.</a:t>
          </a:r>
          <a:endParaRPr lang="es-CO" sz="1800" b="1" dirty="0">
            <a:solidFill>
              <a:schemeClr val="bg1"/>
            </a:solidFill>
            <a:latin typeface="+mn-lt"/>
            <a:ea typeface="Microsoft JhengHei" pitchFamily="34" charset="-120"/>
          </a:endParaRPr>
        </a:p>
      </dgm:t>
    </dgm:pt>
    <dgm:pt modelId="{19A54491-AA17-457D-9668-FEF12BA73183}" type="parTrans" cxnId="{0CDA3BDE-FE5B-4004-B60F-72129A224DED}">
      <dgm:prSet/>
      <dgm:spPr/>
      <dgm:t>
        <a:bodyPr/>
        <a:lstStyle/>
        <a:p>
          <a:endParaRPr lang="es-CO"/>
        </a:p>
      </dgm:t>
    </dgm:pt>
    <dgm:pt modelId="{68A4C4CC-B875-4018-92EE-49E0355BAFD1}" type="sibTrans" cxnId="{0CDA3BDE-FE5B-4004-B60F-72129A224DED}">
      <dgm:prSet/>
      <dgm:spPr/>
      <dgm:t>
        <a:bodyPr/>
        <a:lstStyle/>
        <a:p>
          <a:endParaRPr lang="es-CO"/>
        </a:p>
      </dgm:t>
    </dgm:pt>
    <dgm:pt modelId="{27E288FA-DFE0-4E48-8D67-7BB175F9753F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400" dirty="0" smtClean="0"/>
            <a:t> </a:t>
          </a:r>
          <a:r>
            <a:rPr lang="es-CO" sz="1600" b="1" dirty="0" smtClean="0">
              <a:solidFill>
                <a:schemeClr val="bg1"/>
              </a:solidFill>
            </a:rPr>
            <a:t>funciona de forma similar a una </a:t>
          </a:r>
          <a:r>
            <a:rPr lang="es-CO" sz="1600" b="1" dirty="0" err="1" smtClean="0">
              <a:solidFill>
                <a:schemeClr val="bg1"/>
              </a:solidFill>
            </a:rPr>
            <a:t>app</a:t>
          </a:r>
          <a:r>
            <a:rPr lang="es-CO" sz="1600" b="1" dirty="0" smtClean="0">
              <a:solidFill>
                <a:schemeClr val="bg1"/>
              </a:solidFill>
            </a:rPr>
            <a:t> de mensajería instantánea, permitiéndote añadir contactos y enviarles mensajes en forma de fotos o vídeos de forma individual o a grupos</a:t>
          </a:r>
          <a:endParaRPr lang="es-CO" sz="1600" b="1" dirty="0">
            <a:solidFill>
              <a:schemeClr val="bg1"/>
            </a:solidFill>
          </a:endParaRPr>
        </a:p>
      </dgm:t>
    </dgm:pt>
    <dgm:pt modelId="{5777814C-A617-4090-B756-B383ADEA33B8}" type="parTrans" cxnId="{4180B8FB-0B77-4A04-8029-8B403D64BBF0}">
      <dgm:prSet/>
      <dgm:spPr/>
      <dgm:t>
        <a:bodyPr/>
        <a:lstStyle/>
        <a:p>
          <a:endParaRPr lang="es-CO"/>
        </a:p>
      </dgm:t>
    </dgm:pt>
    <dgm:pt modelId="{CAC628E7-97AD-4A4A-891D-E64E19DDE1CA}" type="sibTrans" cxnId="{4180B8FB-0B77-4A04-8029-8B403D64BBF0}">
      <dgm:prSet/>
      <dgm:spPr/>
      <dgm:t>
        <a:bodyPr/>
        <a:lstStyle/>
        <a:p>
          <a:endParaRPr lang="es-CO"/>
        </a:p>
      </dgm:t>
    </dgm:pt>
    <dgm:pt modelId="{46AB4489-2928-4D6B-BD9B-8B0D296EBE07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800" b="1" dirty="0" smtClean="0">
              <a:solidFill>
                <a:schemeClr val="bg1"/>
              </a:solidFill>
            </a:rPr>
            <a:t>La principal diferencia es que tú seleccionas el tiempo que el receptor podrá ver ese mensaje (de 1 a 10 segundos) antes de que se destruya.</a:t>
          </a:r>
          <a:endParaRPr lang="es-CO" sz="1800" b="1" dirty="0">
            <a:solidFill>
              <a:schemeClr val="bg1"/>
            </a:solidFill>
          </a:endParaRPr>
        </a:p>
      </dgm:t>
    </dgm:pt>
    <dgm:pt modelId="{79ECBA48-5654-47EB-8E2C-B152262CC142}" type="parTrans" cxnId="{4F7DAFC9-2164-48E8-A48C-6649D809177B}">
      <dgm:prSet/>
      <dgm:spPr/>
      <dgm:t>
        <a:bodyPr/>
        <a:lstStyle/>
        <a:p>
          <a:endParaRPr lang="es-CO"/>
        </a:p>
      </dgm:t>
    </dgm:pt>
    <dgm:pt modelId="{285E90DC-96F0-4E1D-B1E3-E693F4778485}" type="sibTrans" cxnId="{4F7DAFC9-2164-48E8-A48C-6649D809177B}">
      <dgm:prSet/>
      <dgm:spPr/>
      <dgm:t>
        <a:bodyPr/>
        <a:lstStyle/>
        <a:p>
          <a:endParaRPr lang="es-CO"/>
        </a:p>
      </dgm:t>
    </dgm:pt>
    <dgm:pt modelId="{77EF3751-4E80-4116-B82A-A3E22F41C41E}" type="pres">
      <dgm:prSet presAssocID="{746686F4-D661-418C-8AE6-741CAAEA6DC5}" presName="Name0" presStyleCnt="0">
        <dgm:presLayoutVars>
          <dgm:dir/>
          <dgm:animLvl val="lvl"/>
          <dgm:resizeHandles val="exact"/>
        </dgm:presLayoutVars>
      </dgm:prSet>
      <dgm:spPr/>
    </dgm:pt>
    <dgm:pt modelId="{3380A153-C6B7-4F41-AE62-AA45F0232000}" type="pres">
      <dgm:prSet presAssocID="{9159C0D6-DA2B-4D7F-B4E5-CA7B379C3D1E}" presName="parTxOnly" presStyleLbl="node1" presStyleIdx="0" presStyleCnt="3" custScaleX="117136" custScaleY="142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46ED5E-4106-4CB4-895E-C06423D00412}" type="pres">
      <dgm:prSet presAssocID="{68A4C4CC-B875-4018-92EE-49E0355BAFD1}" presName="parTxOnlySpace" presStyleCnt="0"/>
      <dgm:spPr/>
    </dgm:pt>
    <dgm:pt modelId="{0D233AFC-A9EB-4224-A346-2EB0A82C6344}" type="pres">
      <dgm:prSet presAssocID="{27E288FA-DFE0-4E48-8D67-7BB175F9753F}" presName="parTxOnly" presStyleLbl="node1" presStyleIdx="1" presStyleCnt="3" custScaleX="121156" custScaleY="1439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7CDA21-ED40-41DF-A5E9-380D434D12C7}" type="pres">
      <dgm:prSet presAssocID="{CAC628E7-97AD-4A4A-891D-E64E19DDE1CA}" presName="parTxOnlySpace" presStyleCnt="0"/>
      <dgm:spPr/>
    </dgm:pt>
    <dgm:pt modelId="{CB5936E4-BA83-47F7-9ABE-33D3259C387A}" type="pres">
      <dgm:prSet presAssocID="{46AB4489-2928-4D6B-BD9B-8B0D296EBE07}" presName="parTxOnly" presStyleLbl="node1" presStyleIdx="2" presStyleCnt="3" custScaleX="116887" custScaleY="142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F7DAFC9-2164-48E8-A48C-6649D809177B}" srcId="{746686F4-D661-418C-8AE6-741CAAEA6DC5}" destId="{46AB4489-2928-4D6B-BD9B-8B0D296EBE07}" srcOrd="2" destOrd="0" parTransId="{79ECBA48-5654-47EB-8E2C-B152262CC142}" sibTransId="{285E90DC-96F0-4E1D-B1E3-E693F4778485}"/>
    <dgm:cxn modelId="{4180B8FB-0B77-4A04-8029-8B403D64BBF0}" srcId="{746686F4-D661-418C-8AE6-741CAAEA6DC5}" destId="{27E288FA-DFE0-4E48-8D67-7BB175F9753F}" srcOrd="1" destOrd="0" parTransId="{5777814C-A617-4090-B756-B383ADEA33B8}" sibTransId="{CAC628E7-97AD-4A4A-891D-E64E19DDE1CA}"/>
    <dgm:cxn modelId="{EF727730-932B-407F-968B-DDC7BCC2FF80}" type="presOf" srcId="{746686F4-D661-418C-8AE6-741CAAEA6DC5}" destId="{77EF3751-4E80-4116-B82A-A3E22F41C41E}" srcOrd="0" destOrd="0" presId="urn:microsoft.com/office/officeart/2005/8/layout/chevron1"/>
    <dgm:cxn modelId="{0CDA3BDE-FE5B-4004-B60F-72129A224DED}" srcId="{746686F4-D661-418C-8AE6-741CAAEA6DC5}" destId="{9159C0D6-DA2B-4D7F-B4E5-CA7B379C3D1E}" srcOrd="0" destOrd="0" parTransId="{19A54491-AA17-457D-9668-FEF12BA73183}" sibTransId="{68A4C4CC-B875-4018-92EE-49E0355BAFD1}"/>
    <dgm:cxn modelId="{A9DBCBF3-E935-4CF8-9075-5AEC51CA4C7E}" type="presOf" srcId="{9159C0D6-DA2B-4D7F-B4E5-CA7B379C3D1E}" destId="{3380A153-C6B7-4F41-AE62-AA45F0232000}" srcOrd="0" destOrd="0" presId="urn:microsoft.com/office/officeart/2005/8/layout/chevron1"/>
    <dgm:cxn modelId="{737E719B-139F-4FCD-8D98-0136B7234C1F}" type="presOf" srcId="{46AB4489-2928-4D6B-BD9B-8B0D296EBE07}" destId="{CB5936E4-BA83-47F7-9ABE-33D3259C387A}" srcOrd="0" destOrd="0" presId="urn:microsoft.com/office/officeart/2005/8/layout/chevron1"/>
    <dgm:cxn modelId="{1CA19EE7-6479-4D00-81CA-5E6CABF5A923}" type="presOf" srcId="{27E288FA-DFE0-4E48-8D67-7BB175F9753F}" destId="{0D233AFC-A9EB-4224-A346-2EB0A82C6344}" srcOrd="0" destOrd="0" presId="urn:microsoft.com/office/officeart/2005/8/layout/chevron1"/>
    <dgm:cxn modelId="{13DCA44F-C9F6-4A76-9AA6-49B9548778E2}" type="presParOf" srcId="{77EF3751-4E80-4116-B82A-A3E22F41C41E}" destId="{3380A153-C6B7-4F41-AE62-AA45F0232000}" srcOrd="0" destOrd="0" presId="urn:microsoft.com/office/officeart/2005/8/layout/chevron1"/>
    <dgm:cxn modelId="{4AC3591A-E597-47B9-B2CC-3EB79361DBB1}" type="presParOf" srcId="{77EF3751-4E80-4116-B82A-A3E22F41C41E}" destId="{7846ED5E-4106-4CB4-895E-C06423D00412}" srcOrd="1" destOrd="0" presId="urn:microsoft.com/office/officeart/2005/8/layout/chevron1"/>
    <dgm:cxn modelId="{754C88B3-BD42-463C-9108-F5377D79FDEE}" type="presParOf" srcId="{77EF3751-4E80-4116-B82A-A3E22F41C41E}" destId="{0D233AFC-A9EB-4224-A346-2EB0A82C6344}" srcOrd="2" destOrd="0" presId="urn:microsoft.com/office/officeart/2005/8/layout/chevron1"/>
    <dgm:cxn modelId="{5BAFE94F-860C-4DBC-82E6-767C9668CC06}" type="presParOf" srcId="{77EF3751-4E80-4116-B82A-A3E22F41C41E}" destId="{F77CDA21-ED40-41DF-A5E9-380D434D12C7}" srcOrd="3" destOrd="0" presId="urn:microsoft.com/office/officeart/2005/8/layout/chevron1"/>
    <dgm:cxn modelId="{CC9FBBA0-DEE4-4A1A-A47C-66383C677F39}" type="presParOf" srcId="{77EF3751-4E80-4116-B82A-A3E22F41C41E}" destId="{CB5936E4-BA83-47F7-9ABE-33D3259C387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2D775-6E27-43BA-B384-D74B1059C331}">
      <dsp:nvSpPr>
        <dsp:cNvPr id="0" name=""/>
        <dsp:cNvSpPr/>
      </dsp:nvSpPr>
      <dsp:spPr>
        <a:xfrm>
          <a:off x="2747165" y="1469876"/>
          <a:ext cx="2498484" cy="246127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500" kern="1200" dirty="0"/>
        </a:p>
      </dsp:txBody>
      <dsp:txXfrm>
        <a:off x="3113060" y="1830322"/>
        <a:ext cx="1766694" cy="1740386"/>
      </dsp:txXfrm>
    </dsp:sp>
    <dsp:sp modelId="{ABFFDB50-5AF3-4D61-9A05-00104256F196}">
      <dsp:nvSpPr>
        <dsp:cNvPr id="0" name=""/>
        <dsp:cNvSpPr/>
      </dsp:nvSpPr>
      <dsp:spPr>
        <a:xfrm rot="19448343">
          <a:off x="4938555" y="1755065"/>
          <a:ext cx="686211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686211" y="1641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264505" y="1754326"/>
        <a:ext cx="34310" cy="34310"/>
      </dsp:txXfrm>
    </dsp:sp>
    <dsp:sp modelId="{FCC2D530-48A6-47C1-8973-84845EA00115}">
      <dsp:nvSpPr>
        <dsp:cNvPr id="0" name=""/>
        <dsp:cNvSpPr/>
      </dsp:nvSpPr>
      <dsp:spPr>
        <a:xfrm>
          <a:off x="5361191" y="-71955"/>
          <a:ext cx="2079320" cy="206887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solidFill>
                <a:schemeClr val="bg1"/>
              </a:solidFill>
            </a:rPr>
            <a:t>Para usarlo debemos tener una cuenta en google. </a:t>
          </a:r>
          <a:endParaRPr lang="es-CO" sz="1900" b="1" kern="1200" dirty="0">
            <a:solidFill>
              <a:schemeClr val="bg1"/>
            </a:solidFill>
          </a:endParaRPr>
        </a:p>
      </dsp:txBody>
      <dsp:txXfrm>
        <a:off x="5665700" y="231025"/>
        <a:ext cx="1470302" cy="1462919"/>
      </dsp:txXfrm>
    </dsp:sp>
    <dsp:sp modelId="{886E1EC9-8959-46AA-A460-0EDC6FD0F023}">
      <dsp:nvSpPr>
        <dsp:cNvPr id="0" name=""/>
        <dsp:cNvSpPr/>
      </dsp:nvSpPr>
      <dsp:spPr>
        <a:xfrm rot="1892241">
          <a:off x="5010583" y="3498223"/>
          <a:ext cx="624824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624824" y="1641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307375" y="3499019"/>
        <a:ext cx="31241" cy="31241"/>
      </dsp:txXfrm>
    </dsp:sp>
    <dsp:sp modelId="{1A9063CA-0664-4D01-954C-D4735EAC5003}">
      <dsp:nvSpPr>
        <dsp:cNvPr id="0" name=""/>
        <dsp:cNvSpPr/>
      </dsp:nvSpPr>
      <dsp:spPr>
        <a:xfrm>
          <a:off x="5427253" y="3187560"/>
          <a:ext cx="2128874" cy="2088610"/>
        </a:xfrm>
        <a:prstGeom prst="ellipse">
          <a:avLst/>
        </a:prstGeom>
        <a:gradFill rotWithShape="0">
          <a:gsLst>
            <a:gs pos="0">
              <a:schemeClr val="accent4">
                <a:hueOff val="5301295"/>
                <a:satOff val="-2339"/>
                <a:lumOff val="196"/>
                <a:alphaOff val="0"/>
                <a:tint val="98000"/>
                <a:lumMod val="100000"/>
              </a:schemeClr>
            </a:gs>
            <a:gs pos="100000">
              <a:schemeClr val="accent4">
                <a:hueOff val="5301295"/>
                <a:satOff val="-2339"/>
                <a:lumOff val="196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solidFill>
                <a:schemeClr val="bg1"/>
              </a:solidFill>
            </a:rPr>
            <a:t>Debemos tener acceso a internet o datos</a:t>
          </a:r>
          <a:endParaRPr lang="es-CO" sz="1800" b="1" kern="1200" dirty="0">
            <a:solidFill>
              <a:schemeClr val="bg1"/>
            </a:solidFill>
          </a:endParaRPr>
        </a:p>
      </dsp:txBody>
      <dsp:txXfrm>
        <a:off x="5739019" y="3493430"/>
        <a:ext cx="1505342" cy="1476870"/>
      </dsp:txXfrm>
    </dsp:sp>
    <dsp:sp modelId="{653791F2-FF35-4588-896C-FFE3547AA15E}">
      <dsp:nvSpPr>
        <dsp:cNvPr id="0" name=""/>
        <dsp:cNvSpPr/>
      </dsp:nvSpPr>
      <dsp:spPr>
        <a:xfrm rot="8865099">
          <a:off x="2224633" y="3555896"/>
          <a:ext cx="779944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779944" y="1641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0800000">
        <a:off x="2595107" y="3552813"/>
        <a:ext cx="38997" cy="38997"/>
      </dsp:txXfrm>
    </dsp:sp>
    <dsp:sp modelId="{CB644101-0961-4121-9744-76B8793011F6}">
      <dsp:nvSpPr>
        <dsp:cNvPr id="0" name=""/>
        <dsp:cNvSpPr/>
      </dsp:nvSpPr>
      <dsp:spPr>
        <a:xfrm>
          <a:off x="502981" y="3370448"/>
          <a:ext cx="1945118" cy="1841029"/>
        </a:xfrm>
        <a:prstGeom prst="ellipse">
          <a:avLst/>
        </a:prstGeom>
        <a:gradFill rotWithShape="0">
          <a:gsLst>
            <a:gs pos="0">
              <a:schemeClr val="accent4">
                <a:hueOff val="10602590"/>
                <a:satOff val="-4678"/>
                <a:lumOff val="392"/>
                <a:alphaOff val="0"/>
                <a:tint val="98000"/>
                <a:lumMod val="100000"/>
              </a:schemeClr>
            </a:gs>
            <a:gs pos="100000">
              <a:schemeClr val="accent4">
                <a:hueOff val="10602590"/>
                <a:satOff val="-4678"/>
                <a:lumOff val="392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solidFill>
                <a:schemeClr val="bg1"/>
              </a:solidFill>
            </a:rPr>
            <a:t>Se puede usar con varias cuentas al mismo tiempo y crear perfil diferente</a:t>
          </a:r>
          <a:endParaRPr lang="es-CO" sz="1600" b="1" kern="1200" dirty="0">
            <a:solidFill>
              <a:schemeClr val="bg1"/>
            </a:solidFill>
          </a:endParaRPr>
        </a:p>
      </dsp:txBody>
      <dsp:txXfrm>
        <a:off x="787837" y="3640060"/>
        <a:ext cx="1375406" cy="1301805"/>
      </dsp:txXfrm>
    </dsp:sp>
    <dsp:sp modelId="{1E82AF3E-ECC8-4EA1-A9F3-AC6CDF2F0F9D}">
      <dsp:nvSpPr>
        <dsp:cNvPr id="0" name=""/>
        <dsp:cNvSpPr/>
      </dsp:nvSpPr>
      <dsp:spPr>
        <a:xfrm rot="13020811">
          <a:off x="2501362" y="1767803"/>
          <a:ext cx="559350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559350" y="1641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 rot="10800000">
        <a:off x="2767054" y="1770235"/>
        <a:ext cx="27967" cy="27967"/>
      </dsp:txXfrm>
    </dsp:sp>
    <dsp:sp modelId="{37AC5674-9302-4337-85FB-6A318F93AF9F}">
      <dsp:nvSpPr>
        <dsp:cNvPr id="0" name=""/>
        <dsp:cNvSpPr/>
      </dsp:nvSpPr>
      <dsp:spPr>
        <a:xfrm>
          <a:off x="652841" y="0"/>
          <a:ext cx="2147673" cy="1978624"/>
        </a:xfrm>
        <a:prstGeom prst="ellipse">
          <a:avLst/>
        </a:prstGeom>
        <a:gradFill rotWithShape="0">
          <a:gsLst>
            <a:gs pos="0">
              <a:schemeClr val="accent4">
                <a:hueOff val="15903885"/>
                <a:satOff val="-7017"/>
                <a:lumOff val="588"/>
                <a:alphaOff val="0"/>
                <a:tint val="98000"/>
                <a:lumMod val="100000"/>
              </a:schemeClr>
            </a:gs>
            <a:gs pos="100000">
              <a:schemeClr val="accent4">
                <a:hueOff val="15903885"/>
                <a:satOff val="-7017"/>
                <a:lumOff val="588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solidFill>
                <a:schemeClr val="bg1"/>
              </a:solidFill>
            </a:rPr>
            <a:t>Aplicación de mensajería </a:t>
          </a:r>
          <a:endParaRPr lang="es-CO" sz="1800" b="1" kern="1200" dirty="0">
            <a:solidFill>
              <a:schemeClr val="bg1"/>
            </a:solidFill>
          </a:endParaRPr>
        </a:p>
      </dsp:txBody>
      <dsp:txXfrm>
        <a:off x="967360" y="289763"/>
        <a:ext cx="1518635" cy="1399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5B1E0-DE6A-4C64-A1BC-9E912048C6C6}">
      <dsp:nvSpPr>
        <dsp:cNvPr id="0" name=""/>
        <dsp:cNvSpPr/>
      </dsp:nvSpPr>
      <dsp:spPr>
        <a:xfrm>
          <a:off x="830054" y="0"/>
          <a:ext cx="9407284" cy="4776952"/>
        </a:xfrm>
        <a:prstGeom prst="rightArrow">
          <a:avLst/>
        </a:prstGeom>
        <a:gradFill rotWithShape="1">
          <a:gsLst>
            <a:gs pos="0">
              <a:schemeClr val="accent1">
                <a:tint val="70000"/>
                <a:lumMod val="110000"/>
              </a:schemeClr>
            </a:gs>
            <a:gs pos="100000">
              <a:schemeClr val="accent1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E0459A83-E74A-4FDB-BE6F-B6BEC0312DA4}">
      <dsp:nvSpPr>
        <dsp:cNvPr id="0" name=""/>
        <dsp:cNvSpPr/>
      </dsp:nvSpPr>
      <dsp:spPr>
        <a:xfrm>
          <a:off x="3152" y="1371596"/>
          <a:ext cx="5714683" cy="2002230"/>
        </a:xfrm>
        <a:prstGeom prst="roundRect">
          <a:avLst/>
        </a:prstGeom>
        <a:gradFill rotWithShape="1">
          <a:gsLst>
            <a:gs pos="0">
              <a:schemeClr val="accent4">
                <a:tint val="70000"/>
                <a:lumMod val="110000"/>
              </a:schemeClr>
            </a:gs>
            <a:gs pos="100000">
              <a:schemeClr val="accent4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0" kern="1200" dirty="0" smtClean="0">
              <a:solidFill>
                <a:srgbClr val="FF0066"/>
              </a:solidFill>
              <a:latin typeface="Centaur" pitchFamily="18" charset="0"/>
              <a:cs typeface="Calibri" pitchFamily="34" charset="0"/>
            </a:rPr>
            <a:t>Aplicación de mensajería para teléfonos androide que envía y recibe mensajes mediante internet , instantáneos, mensajes cortos o mensajes de multimedia.</a:t>
          </a:r>
          <a:endParaRPr lang="es-CO" sz="2400" b="0" kern="1200" dirty="0">
            <a:solidFill>
              <a:srgbClr val="FF0066"/>
            </a:solidFill>
            <a:latin typeface="Centaur" pitchFamily="18" charset="0"/>
            <a:cs typeface="Calibri" pitchFamily="34" charset="0"/>
          </a:endParaRPr>
        </a:p>
      </dsp:txBody>
      <dsp:txXfrm>
        <a:off x="100893" y="1469337"/>
        <a:ext cx="5519201" cy="1806748"/>
      </dsp:txXfrm>
    </dsp:sp>
    <dsp:sp modelId="{47CF25AD-1994-447F-A405-2372C803D72A}">
      <dsp:nvSpPr>
        <dsp:cNvPr id="0" name=""/>
        <dsp:cNvSpPr/>
      </dsp:nvSpPr>
      <dsp:spPr>
        <a:xfrm>
          <a:off x="6237160" y="1433085"/>
          <a:ext cx="4827080" cy="1910780"/>
        </a:xfrm>
        <a:prstGeom prst="roundRect">
          <a:avLst/>
        </a:prstGeom>
        <a:gradFill rotWithShape="1">
          <a:gsLst>
            <a:gs pos="0">
              <a:schemeClr val="accent4">
                <a:tint val="70000"/>
                <a:lumMod val="110000"/>
              </a:schemeClr>
            </a:gs>
            <a:gs pos="100000">
              <a:schemeClr val="accent4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>
              <a:solidFill>
                <a:srgbClr val="FF0000"/>
              </a:solidFill>
              <a:latin typeface="Centaur" pitchFamily="18" charset="0"/>
            </a:rPr>
            <a:t>Crear grupos, bloquear y desbloquear contactos, configuración de notificaciones, cambiar estados, enviar emoticones, borrar conversaciones completas.</a:t>
          </a:r>
          <a:endParaRPr lang="es-CO" sz="2400" kern="1200" dirty="0">
            <a:solidFill>
              <a:srgbClr val="FF0000"/>
            </a:solidFill>
            <a:latin typeface="Centaur" pitchFamily="18" charset="0"/>
          </a:endParaRPr>
        </a:p>
      </dsp:txBody>
      <dsp:txXfrm>
        <a:off x="6330437" y="1526362"/>
        <a:ext cx="4640526" cy="1724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E21B2-D967-41BA-8481-7B27F799DACB}">
      <dsp:nvSpPr>
        <dsp:cNvPr id="0" name=""/>
        <dsp:cNvSpPr/>
      </dsp:nvSpPr>
      <dsp:spPr>
        <a:xfrm rot="5400000">
          <a:off x="2594409" y="1441740"/>
          <a:ext cx="1275094" cy="1451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1">
          <a:gsLst>
            <a:gs pos="0">
              <a:schemeClr val="accent2">
                <a:tint val="98000"/>
                <a:lumMod val="100000"/>
              </a:schemeClr>
            </a:gs>
            <a:gs pos="100000">
              <a:schemeClr val="accent2"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72D5BEB8-C9E2-4A4F-BA4F-B7204D599FC9}">
      <dsp:nvSpPr>
        <dsp:cNvPr id="0" name=""/>
        <dsp:cNvSpPr/>
      </dsp:nvSpPr>
      <dsp:spPr>
        <a:xfrm>
          <a:off x="1459501" y="12510"/>
          <a:ext cx="6137040" cy="1502486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6">
                <a:tint val="70000"/>
                <a:lumMod val="110000"/>
              </a:schemeClr>
            </a:gs>
            <a:gs pos="100000">
              <a:schemeClr val="accent6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Debes tener al menos 14 años para crear una cuenta en Facebook.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permite a los usuarios de Facebook enviar mensajes entre sí. Complementando las conversaciones regulares.</a:t>
          </a:r>
          <a:endParaRPr lang="es-CO" sz="1400" kern="1200" dirty="0"/>
        </a:p>
      </dsp:txBody>
      <dsp:txXfrm>
        <a:off x="1532860" y="85869"/>
        <a:ext cx="5990322" cy="1355768"/>
      </dsp:txXfrm>
    </dsp:sp>
    <dsp:sp modelId="{AB34B31A-0526-4EDC-98DF-6EFD8088690D}">
      <dsp:nvSpPr>
        <dsp:cNvPr id="0" name=""/>
        <dsp:cNvSpPr/>
      </dsp:nvSpPr>
      <dsp:spPr>
        <a:xfrm>
          <a:off x="4403095" y="171568"/>
          <a:ext cx="1561166" cy="121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FE9B2-4E2C-4D65-B1EF-F7F75E5EB4ED}">
      <dsp:nvSpPr>
        <dsp:cNvPr id="0" name=""/>
        <dsp:cNvSpPr/>
      </dsp:nvSpPr>
      <dsp:spPr>
        <a:xfrm rot="5400000">
          <a:off x="4737960" y="3161048"/>
          <a:ext cx="1275094" cy="1451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1">
          <a:gsLst>
            <a:gs pos="0">
              <a:schemeClr val="accent2">
                <a:tint val="98000"/>
                <a:lumMod val="100000"/>
              </a:schemeClr>
            </a:gs>
            <a:gs pos="100000">
              <a:schemeClr val="accent2"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39A2987E-87F0-4827-B433-68574A65D44B}">
      <dsp:nvSpPr>
        <dsp:cNvPr id="0" name=""/>
        <dsp:cNvSpPr/>
      </dsp:nvSpPr>
      <dsp:spPr>
        <a:xfrm>
          <a:off x="3995384" y="1668761"/>
          <a:ext cx="5131680" cy="1502486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6">
                <a:tint val="70000"/>
                <a:lumMod val="110000"/>
              </a:schemeClr>
            </a:gs>
            <a:gs pos="100000">
              <a:schemeClr val="accent6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i="0" kern="1200" dirty="0" smtClean="0"/>
            <a:t>Facebook Messenger</a:t>
          </a:r>
          <a:r>
            <a:rPr lang="es-CO" sz="1400" b="0" i="0" kern="1200" dirty="0" smtClean="0"/>
            <a:t> no es más que una forma de continuar las conversaciones que se están teniendo en Facebook (los mensajes y chat, que fueron ya unificados hace tiempo) también en el móvil. En vez de hacerlo a través de la </a:t>
          </a:r>
          <a:r>
            <a:rPr lang="es-CO" sz="1400" b="0" i="0" kern="1200" dirty="0" err="1" smtClean="0"/>
            <a:t>app</a:t>
          </a:r>
          <a:r>
            <a:rPr lang="es-CO" sz="1400" b="0" i="0" kern="1200" dirty="0" smtClean="0"/>
            <a:t> de la red social, Messenger es una aplicación específica para estas conversaciones.</a:t>
          </a:r>
          <a:endParaRPr lang="es-CO" sz="1400" kern="1200" dirty="0"/>
        </a:p>
      </dsp:txBody>
      <dsp:txXfrm>
        <a:off x="4068743" y="1742120"/>
        <a:ext cx="4984962" cy="1355768"/>
      </dsp:txXfrm>
    </dsp:sp>
    <dsp:sp modelId="{6383920C-916A-4079-9DE4-41337CF7B4D6}">
      <dsp:nvSpPr>
        <dsp:cNvPr id="0" name=""/>
        <dsp:cNvSpPr/>
      </dsp:nvSpPr>
      <dsp:spPr>
        <a:xfrm>
          <a:off x="6846194" y="1859356"/>
          <a:ext cx="1561166" cy="121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ECC3A-CC6C-4985-8871-76DBA1BBEA67}">
      <dsp:nvSpPr>
        <dsp:cNvPr id="0" name=""/>
        <dsp:cNvSpPr/>
      </dsp:nvSpPr>
      <dsp:spPr>
        <a:xfrm>
          <a:off x="6177714" y="3384826"/>
          <a:ext cx="4266937" cy="1502486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6">
                <a:tint val="70000"/>
                <a:lumMod val="110000"/>
              </a:schemeClr>
            </a:gs>
            <a:gs pos="100000">
              <a:schemeClr val="accent6">
                <a:tint val="82000"/>
                <a:alpha val="74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i="0" kern="1200" dirty="0" smtClean="0"/>
            <a:t>La aplicación de la red social permite a nuevos usuarios registrarse tan solo con su nombre y su número de móvil, sin tener que registrarse en Facebook.</a:t>
          </a:r>
          <a:endParaRPr lang="es-CO" sz="1400" kern="1200" dirty="0"/>
        </a:p>
      </dsp:txBody>
      <dsp:txXfrm>
        <a:off x="6251073" y="3458185"/>
        <a:ext cx="4120219" cy="13557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0A153-C6B7-4F41-AE62-AA45F0232000}">
      <dsp:nvSpPr>
        <dsp:cNvPr id="0" name=""/>
        <dsp:cNvSpPr/>
      </dsp:nvSpPr>
      <dsp:spPr>
        <a:xfrm>
          <a:off x="152" y="1034865"/>
          <a:ext cx="3886931" cy="1892669"/>
        </a:xfrm>
        <a:prstGeom prst="chevron">
          <a:avLst/>
        </a:prstGeom>
        <a:gradFill rotWithShape="1">
          <a:gsLst>
            <a:gs pos="0">
              <a:schemeClr val="accent5">
                <a:tint val="98000"/>
                <a:lumMod val="100000"/>
              </a:schemeClr>
            </a:gs>
            <a:gs pos="100000">
              <a:schemeClr val="accent5"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solidFill>
                <a:schemeClr val="bg1"/>
              </a:solidFill>
              <a:latin typeface="+mn-lt"/>
              <a:ea typeface="Microsoft JhengHei" pitchFamily="34" charset="-120"/>
            </a:rPr>
            <a:t>Es una  aplicación de mensajería para el teléfono inteligente con soporte multimedia de imagen, video y filtros de realidad aumentada.</a:t>
          </a:r>
          <a:endParaRPr lang="es-CO" sz="1800" b="1" kern="1200" dirty="0">
            <a:solidFill>
              <a:schemeClr val="bg1"/>
            </a:solidFill>
            <a:latin typeface="+mn-lt"/>
            <a:ea typeface="Microsoft JhengHei" pitchFamily="34" charset="-120"/>
          </a:endParaRPr>
        </a:p>
      </dsp:txBody>
      <dsp:txXfrm>
        <a:off x="946487" y="1034865"/>
        <a:ext cx="1994262" cy="1892669"/>
      </dsp:txXfrm>
    </dsp:sp>
    <dsp:sp modelId="{0D233AFC-A9EB-4224-A346-2EB0A82C6344}">
      <dsp:nvSpPr>
        <dsp:cNvPr id="0" name=""/>
        <dsp:cNvSpPr/>
      </dsp:nvSpPr>
      <dsp:spPr>
        <a:xfrm>
          <a:off x="3555253" y="1025846"/>
          <a:ext cx="4020327" cy="1910707"/>
        </a:xfrm>
        <a:prstGeom prst="chevron">
          <a:avLst/>
        </a:prstGeom>
        <a:solidFill>
          <a:schemeClr val="accent5"/>
        </a:solidFill>
        <a:ln w="19050" cap="rnd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 </a:t>
          </a:r>
          <a:r>
            <a:rPr lang="es-CO" sz="1600" b="1" kern="1200" dirty="0" smtClean="0">
              <a:solidFill>
                <a:schemeClr val="bg1"/>
              </a:solidFill>
            </a:rPr>
            <a:t>funciona de forma similar a una </a:t>
          </a:r>
          <a:r>
            <a:rPr lang="es-CO" sz="1600" b="1" kern="1200" dirty="0" err="1" smtClean="0">
              <a:solidFill>
                <a:schemeClr val="bg1"/>
              </a:solidFill>
            </a:rPr>
            <a:t>app</a:t>
          </a:r>
          <a:r>
            <a:rPr lang="es-CO" sz="1600" b="1" kern="1200" dirty="0" smtClean="0">
              <a:solidFill>
                <a:schemeClr val="bg1"/>
              </a:solidFill>
            </a:rPr>
            <a:t> de mensajería instantánea, permitiéndote añadir contactos y enviarles mensajes en forma de fotos o vídeos de forma individual o a grupos</a:t>
          </a:r>
          <a:endParaRPr lang="es-CO" sz="1600" b="1" kern="1200" dirty="0">
            <a:solidFill>
              <a:schemeClr val="bg1"/>
            </a:solidFill>
          </a:endParaRPr>
        </a:p>
      </dsp:txBody>
      <dsp:txXfrm>
        <a:off x="4510607" y="1025846"/>
        <a:ext cx="2109620" cy="1910707"/>
      </dsp:txXfrm>
    </dsp:sp>
    <dsp:sp modelId="{CB5936E4-BA83-47F7-9ABE-33D3259C387A}">
      <dsp:nvSpPr>
        <dsp:cNvPr id="0" name=""/>
        <dsp:cNvSpPr/>
      </dsp:nvSpPr>
      <dsp:spPr>
        <a:xfrm>
          <a:off x="7243750" y="1032409"/>
          <a:ext cx="3878668" cy="1897580"/>
        </a:xfrm>
        <a:prstGeom prst="chevron">
          <a:avLst/>
        </a:prstGeom>
        <a:solidFill>
          <a:schemeClr val="accent5"/>
        </a:solidFill>
        <a:ln w="19050" cap="rnd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solidFill>
                <a:schemeClr val="bg1"/>
              </a:solidFill>
            </a:rPr>
            <a:t>La principal diferencia es que tú seleccionas el tiempo que el receptor podrá ver ese mensaje (de 1 a 10 segundos) antes de que se destruya.</a:t>
          </a:r>
          <a:endParaRPr lang="es-CO" sz="1800" b="1" kern="1200" dirty="0">
            <a:solidFill>
              <a:schemeClr val="bg1"/>
            </a:solidFill>
          </a:endParaRPr>
        </a:p>
      </dsp:txBody>
      <dsp:txXfrm>
        <a:off x="8192540" y="1032409"/>
        <a:ext cx="1981088" cy="1897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1110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94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348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2557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8917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1663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4346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968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33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509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9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870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79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832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074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2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07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6EF7F23-2F74-4354-88BD-826AB5B5146E}" type="datetimeFigureOut">
              <a:rPr lang="es-CO" smtClean="0"/>
              <a:t>26/07/2018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F48D8C-E0B0-4C55-8897-7567D78F971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1571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www.skype.com/go/skypetoskypecall" TargetMode="External"/><Relationship Id="rId7" Type="http://schemas.openxmlformats.org/officeDocument/2006/relationships/hyperlink" Target="http://www.skype.com/go/mobile" TargetMode="External"/><Relationship Id="rId2" Type="http://schemas.openxmlformats.org/officeDocument/2006/relationships/hyperlink" Target="http://www.skype.com/go/vide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ype.com/go/transferfile" TargetMode="External"/><Relationship Id="rId5" Type="http://schemas.openxmlformats.org/officeDocument/2006/relationships/hyperlink" Target="http://www.skype.com/go/im" TargetMode="External"/><Relationship Id="rId4" Type="http://schemas.openxmlformats.org/officeDocument/2006/relationships/hyperlink" Target="https://support.skype.com/es/faq/FA1061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3780994-86AB-4BEA-8AE3-2C8A78A23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>
                <a:latin typeface="Algerian" panose="04020705040A02060702" pitchFamily="82" charset="0"/>
              </a:rPr>
              <a:t>CHAT Y MENSAJERIA INSTANTANEA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380EB72-7A66-422B-BA42-6840E11225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MAFE AGUDELO </a:t>
            </a:r>
          </a:p>
          <a:p>
            <a:r>
              <a:rPr lang="es-CO" dirty="0"/>
              <a:t>DIANA FRANCO</a:t>
            </a:r>
          </a:p>
          <a:p>
            <a:r>
              <a:rPr lang="es-CO" dirty="0"/>
              <a:t>II SEMESTRE PFC </a:t>
            </a:r>
          </a:p>
        </p:txBody>
      </p:sp>
    </p:spTree>
    <p:extLst>
      <p:ext uri="{BB962C8B-B14F-4D97-AF65-F5344CB8AC3E}">
        <p14:creationId xmlns:p14="http://schemas.microsoft.com/office/powerpoint/2010/main" val="3152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SNAPCHAT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833027"/>
              </p:ext>
            </p:extLst>
          </p:nvPr>
        </p:nvGraphicFramePr>
        <p:xfrm>
          <a:off x="685800" y="1828800"/>
          <a:ext cx="11122572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1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74C8E7-1FD2-4CBF-9520-BCDFB447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444" y="91175"/>
            <a:ext cx="9975782" cy="1365092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QQ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FBCCCC0-8CAB-4D66-8A9F-3E706D565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19" y="1088995"/>
            <a:ext cx="4806198" cy="36520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>
                <a:solidFill>
                  <a:srgbClr val="00FFCC"/>
                </a:solidFill>
                <a:latin typeface="Lucida Bright" pitchFamily="18" charset="0"/>
              </a:rPr>
              <a:t>E</a:t>
            </a:r>
            <a:r>
              <a:rPr lang="es-CO" dirty="0" smtClean="0">
                <a:solidFill>
                  <a:srgbClr val="00FFCC"/>
                </a:solidFill>
                <a:latin typeface="Lucida Bright" pitchFamily="18" charset="0"/>
              </a:rPr>
              <a:t>s </a:t>
            </a:r>
            <a:r>
              <a:rPr lang="es-CO" dirty="0">
                <a:solidFill>
                  <a:srgbClr val="00FFCC"/>
                </a:solidFill>
                <a:latin typeface="Lucida Bright" pitchFamily="18" charset="0"/>
              </a:rPr>
              <a:t>una aplicación de </a:t>
            </a:r>
            <a:r>
              <a:rPr lang="es-CO" dirty="0" smtClean="0">
                <a:solidFill>
                  <a:srgbClr val="00FFCC"/>
                </a:solidFill>
                <a:latin typeface="Lucida Bright" pitchFamily="18" charset="0"/>
              </a:rPr>
              <a:t>mensajería</a:t>
            </a:r>
            <a:r>
              <a:rPr lang="es-CO" dirty="0">
                <a:solidFill>
                  <a:srgbClr val="00FFCC"/>
                </a:solidFill>
                <a:latin typeface="Lucida Bright" pitchFamily="18" charset="0"/>
              </a:rPr>
              <a:t> </a:t>
            </a:r>
            <a:r>
              <a:rPr lang="es-CO" dirty="0" smtClean="0">
                <a:solidFill>
                  <a:srgbClr val="00FFCC"/>
                </a:solidFill>
                <a:latin typeface="Lucida Bright" pitchFamily="18" charset="0"/>
              </a:rPr>
              <a:t>para </a:t>
            </a:r>
            <a:r>
              <a:rPr lang="es-CO" dirty="0">
                <a:solidFill>
                  <a:srgbClr val="00FFCC"/>
                </a:solidFill>
                <a:latin typeface="Lucida Bright" pitchFamily="18" charset="0"/>
              </a:rPr>
              <a:t>la computadora desarrollada por la compañía china  ofrece una variedad de servicios como juegos en línea, música, compras, películas, y chat de voz. </a:t>
            </a:r>
            <a:r>
              <a:rPr lang="es-CO" sz="1600" dirty="0"/>
              <a:t/>
            </a:r>
            <a:br>
              <a:rPr lang="es-CO" sz="1600" dirty="0"/>
            </a:br>
            <a:endParaRPr lang="es-CO" sz="1600" dirty="0"/>
          </a:p>
          <a:p>
            <a:endParaRPr lang="es-CO" dirty="0"/>
          </a:p>
        </p:txBody>
      </p:sp>
      <p:pic>
        <p:nvPicPr>
          <p:cNvPr id="6148" name="Picture 4" descr="https://assets.entrepreneur.com/soy/Tecnologia/mensajeria_qq.jpg">
            <a:extLst>
              <a:ext uri="{FF2B5EF4-FFF2-40B4-BE49-F238E27FC236}">
                <a16:creationId xmlns="" xmlns:a16="http://schemas.microsoft.com/office/drawing/2014/main" id="{986C02E1-A8CF-46CB-81BA-B10E2A3EC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33" y="3942212"/>
            <a:ext cx="3199565" cy="213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842235" y="1078781"/>
            <a:ext cx="48715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Como </a:t>
            </a:r>
            <a:r>
              <a:rPr lang="es-CO" sz="2000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funciona:</a:t>
            </a:r>
          </a:p>
          <a:p>
            <a:pPr algn="just"/>
            <a: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Antes de poder usar QQ Messenger hay que crear una cuenta de usuario. </a:t>
            </a:r>
            <a:r>
              <a:rPr lang="es-CO" b="1" dirty="0" err="1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Tencent</a:t>
            </a:r>
            <a: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 ofrece dos opciones para ello: obtener un identificador numérico (el QQID) o darse de alta con el propio correo electrónico. </a:t>
            </a:r>
            <a:b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</a:br>
            <a:endParaRPr lang="es-CO" b="1" dirty="0">
              <a:solidFill>
                <a:srgbClr val="00FFCC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algn="just"/>
            <a: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Una vez instalado y ejecutado, QQ Messenger solicita usuario y contraseña,   Lo primero que llama la atención es el simpático pingüino con bufanda roja, la mascota de QQ. </a:t>
            </a:r>
            <a:b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</a:br>
            <a:endParaRPr lang="es-CO" b="1" dirty="0">
              <a:solidFill>
                <a:srgbClr val="00FFCC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algn="just"/>
            <a:r>
              <a:rPr lang="es-CO" b="1" dirty="0">
                <a:solidFill>
                  <a:srgbClr val="00FFCC"/>
                </a:solidFill>
                <a:latin typeface="Microsoft JhengHei" pitchFamily="34" charset="-120"/>
                <a:ea typeface="Microsoft JhengHei" pitchFamily="34" charset="-120"/>
              </a:rPr>
              <a:t> Además de la típica cabecera con icono, apodo y mensaje de estado, QQ tiene una barra de búsqueda de contactos y pestañas laterales con grupos, publicidad y algún que otro accesorio (como la hora de varios lugares del mundo)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74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F361C9-6B53-4704-9137-50A60E00C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8195"/>
            <a:ext cx="10131425" cy="1456267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9. SKYPE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E1B7F03-7D8C-458A-819A-69E45E72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86380"/>
            <a:ext cx="10131425" cy="4697893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Es un software que permite que todo el mundo se comunique. Millones de personas y empresas ya usan Skype para hacer </a:t>
            </a:r>
            <a:r>
              <a:rPr lang="es-CO" dirty="0">
                <a:hlinkClick r:id="rId2"/>
              </a:rPr>
              <a:t>llamadas</a:t>
            </a:r>
            <a:r>
              <a:rPr lang="es-CO" dirty="0"/>
              <a:t> y </a:t>
            </a:r>
            <a:r>
              <a:rPr lang="es-CO" dirty="0">
                <a:hlinkClick r:id="rId3"/>
              </a:rPr>
              <a:t>videollamadas gratis</a:t>
            </a:r>
            <a:r>
              <a:rPr lang="es-CO" dirty="0"/>
              <a:t> individuales y </a:t>
            </a:r>
            <a:r>
              <a:rPr lang="es-CO" dirty="0">
                <a:hlinkClick r:id="rId4"/>
              </a:rPr>
              <a:t>grupales</a:t>
            </a:r>
            <a:r>
              <a:rPr lang="es-CO" dirty="0"/>
              <a:t>, enviar </a:t>
            </a:r>
            <a:r>
              <a:rPr lang="es-CO" dirty="0">
                <a:hlinkClick r:id="rId5"/>
              </a:rPr>
              <a:t>mensajes instantáneos</a:t>
            </a:r>
            <a:r>
              <a:rPr lang="es-CO" dirty="0"/>
              <a:t> y </a:t>
            </a:r>
            <a:r>
              <a:rPr lang="es-CO" dirty="0">
                <a:hlinkClick r:id="rId6"/>
              </a:rPr>
              <a:t>compartir archivos</a:t>
            </a:r>
            <a:r>
              <a:rPr lang="es-CO" dirty="0"/>
              <a:t> con otras personas que usan Skype. Puedes usar Skype en lo que mejor se adapte a tus necesidades: en tu </a:t>
            </a:r>
            <a:r>
              <a:rPr lang="es-CO" dirty="0">
                <a:hlinkClick r:id="rId7"/>
              </a:rPr>
              <a:t>teléfono móvil</a:t>
            </a:r>
            <a:r>
              <a:rPr lang="es-CO" dirty="0"/>
              <a:t>, PC o tableta.</a:t>
            </a:r>
          </a:p>
          <a:p>
            <a:pPr marL="0" indent="0" algn="just">
              <a:buNone/>
            </a:pPr>
            <a:r>
              <a:rPr lang="es-CO" dirty="0"/>
              <a:t>Empezar a utilizar Skype es fácil. Lo único que tienes que hacer es:</a:t>
            </a:r>
          </a:p>
          <a:p>
            <a:pPr marL="0" indent="0" algn="just">
              <a:buNone/>
            </a:pPr>
            <a:r>
              <a:rPr lang="es-CO" dirty="0"/>
              <a:t>Descargar Skype en tu dispositivo.</a:t>
            </a:r>
          </a:p>
          <a:p>
            <a:pPr marL="0" indent="0" algn="just">
              <a:buNone/>
            </a:pPr>
            <a:r>
              <a:rPr lang="es-CO" dirty="0"/>
              <a:t>Crear una cuenta gratuita de Skype.</a:t>
            </a:r>
          </a:p>
          <a:p>
            <a:pPr marL="0" indent="0" algn="just">
              <a:buNone/>
            </a:pPr>
            <a:r>
              <a:rPr lang="es-CO" dirty="0"/>
              <a:t>Iniciar sesión en Skype.</a:t>
            </a:r>
          </a:p>
        </p:txBody>
      </p:sp>
      <p:pic>
        <p:nvPicPr>
          <p:cNvPr id="7170" name="Picture 2" descr="https://assets.entrepreneur.com/soy/Tecnologia/mensajeria_skype.jpg">
            <a:extLst>
              <a:ext uri="{FF2B5EF4-FFF2-40B4-BE49-F238E27FC236}">
                <a16:creationId xmlns="" xmlns:a16="http://schemas.microsoft.com/office/drawing/2014/main" id="{211E70F3-AD07-41A5-8E53-00C151BB3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096" y="4079174"/>
            <a:ext cx="2628745" cy="175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97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923" y="1559170"/>
            <a:ext cx="5193323" cy="1456267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00CCFF"/>
                </a:solidFill>
                <a:latin typeface="Batang" pitchFamily="18" charset="-127"/>
                <a:ea typeface="Batang" pitchFamily="18" charset="-127"/>
              </a:rPr>
              <a:t>Mensajería instantánea</a:t>
            </a:r>
            <a:endParaRPr lang="es-CO" b="1" dirty="0">
              <a:solidFill>
                <a:srgbClr val="00CCFF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124" y="2833729"/>
            <a:ext cx="6096000" cy="3649133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Es </a:t>
            </a:r>
            <a:r>
              <a:rPr lang="es-CO" b="1" dirty="0">
                <a:solidFill>
                  <a:schemeClr val="bg1"/>
                </a:solidFill>
                <a:latin typeface="Comic Sans MS" panose="030F0702030302020204" pitchFamily="66" charset="0"/>
              </a:rPr>
              <a:t>una forma de comunicación en tiempo real entre dos o más personas basada en texto es enviado a través de dispositivos conectados ya sea a una red como Internet, o datos móviles sin importar la distancia que exista entre los dos (o más) dispositivos conectados.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Resultado de imagen para IMAGENES DE MENSAJE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919" y="1996966"/>
            <a:ext cx="4148083" cy="311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08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63864" y="504092"/>
            <a:ext cx="2502876" cy="1456267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99CC00"/>
                </a:solidFill>
                <a:latin typeface="Batang" pitchFamily="18" charset="-127"/>
                <a:ea typeface="Batang" pitchFamily="18" charset="-127"/>
              </a:rPr>
              <a:t>CHAT</a:t>
            </a:r>
            <a:endParaRPr lang="es-CO" b="1" dirty="0">
              <a:solidFill>
                <a:srgbClr val="99CC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826369" y="2142067"/>
            <a:ext cx="4990857" cy="3649133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 smtClean="0">
                <a:latin typeface="Comic Sans MS" panose="030F0702030302020204" pitchFamily="66" charset="0"/>
              </a:rPr>
              <a:t>El </a:t>
            </a:r>
            <a:r>
              <a:rPr lang="es-CO" dirty="0">
                <a:latin typeface="Comic Sans MS" panose="030F0702030302020204" pitchFamily="66" charset="0"/>
              </a:rPr>
              <a:t>chat sirve para poder comunicarse con grupos de personas las cuales opinan de diferentes temas y se entretienen incluso con herramientas como el video chat y enviándose enlaces para ver otras páginas, criticarlas y darles </a:t>
            </a:r>
            <a:r>
              <a:rPr lang="es-CO" dirty="0" err="1" smtClean="0">
                <a:latin typeface="Comic Sans MS" panose="030F0702030302020204" pitchFamily="66" charset="0"/>
              </a:rPr>
              <a:t>like</a:t>
            </a:r>
            <a:r>
              <a:rPr lang="es-CO" dirty="0">
                <a:latin typeface="Comic Sans MS" panose="030F0702030302020204" pitchFamily="66" charset="0"/>
              </a:rPr>
              <a:t> </a:t>
            </a:r>
            <a:r>
              <a:rPr lang="es-CO" dirty="0" smtClean="0">
                <a:latin typeface="Comic Sans MS" panose="030F0702030302020204" pitchFamily="66" charset="0"/>
              </a:rPr>
              <a:t>o </a:t>
            </a:r>
            <a:r>
              <a:rPr lang="es-CO" dirty="0">
                <a:latin typeface="Comic Sans MS" panose="030F0702030302020204" pitchFamily="66" charset="0"/>
              </a:rPr>
              <a:t>enviando </a:t>
            </a:r>
            <a:r>
              <a:rPr lang="es-CO" dirty="0" smtClean="0">
                <a:latin typeface="Comic Sans MS" panose="030F0702030302020204" pitchFamily="66" charset="0"/>
              </a:rPr>
              <a:t>emoticones.</a:t>
            </a:r>
            <a:endParaRPr lang="es-CO" dirty="0"/>
          </a:p>
        </p:txBody>
      </p:sp>
      <p:pic>
        <p:nvPicPr>
          <p:cNvPr id="2050" name="Picture 2" descr="Resultado de imagen para IMAGENES DE C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68" y="2244447"/>
            <a:ext cx="3864633" cy="290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78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5432" y="202603"/>
            <a:ext cx="10131425" cy="1456267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33CCFF"/>
                </a:solidFill>
              </a:rPr>
              <a:t>Google </a:t>
            </a:r>
            <a:r>
              <a:rPr lang="es-CO" b="1" dirty="0" err="1">
                <a:solidFill>
                  <a:srgbClr val="33CCFF"/>
                </a:solidFill>
              </a:rPr>
              <a:t>Hangouts</a:t>
            </a:r>
            <a:endParaRPr lang="es-CO" dirty="0">
              <a:solidFill>
                <a:srgbClr val="33CCFF"/>
              </a:solidFill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070525716"/>
              </p:ext>
            </p:extLst>
          </p:nvPr>
        </p:nvGraphicFramePr>
        <p:xfrm>
          <a:off x="2192216" y="1277815"/>
          <a:ext cx="7983416" cy="5287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704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14146" y="215461"/>
            <a:ext cx="6976240" cy="1456267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99CCFF"/>
                </a:solidFill>
              </a:rPr>
              <a:t>line</a:t>
            </a:r>
            <a:endParaRPr lang="es-CO" dirty="0">
              <a:solidFill>
                <a:srgbClr val="99CC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6745" y="1747930"/>
            <a:ext cx="4889392" cy="2997492"/>
          </a:xfrm>
        </p:spPr>
        <p:txBody>
          <a:bodyPr>
            <a:normAutofit fontScale="92500" lnSpcReduction="10000"/>
          </a:bodyPr>
          <a:lstStyle/>
          <a:p>
            <a:r>
              <a:rPr lang="es-CO" sz="2400" dirty="0">
                <a:solidFill>
                  <a:srgbClr val="2CF84E"/>
                </a:solidFill>
                <a:latin typeface="Comic Sans MS" pitchFamily="66" charset="0"/>
              </a:rPr>
              <a:t>E</a:t>
            </a:r>
            <a:r>
              <a:rPr lang="es-CO" sz="2400" dirty="0" smtClean="0">
                <a:solidFill>
                  <a:srgbClr val="2CF84E"/>
                </a:solidFill>
                <a:latin typeface="Comic Sans MS" pitchFamily="66" charset="0"/>
              </a:rPr>
              <a:t>s </a:t>
            </a:r>
            <a:r>
              <a:rPr lang="es-CO" sz="2400" dirty="0">
                <a:solidFill>
                  <a:srgbClr val="2CF84E"/>
                </a:solidFill>
                <a:latin typeface="Comic Sans MS" pitchFamily="66" charset="0"/>
              </a:rPr>
              <a:t>una </a:t>
            </a:r>
            <a:r>
              <a:rPr lang="es-CO" sz="2400" dirty="0" smtClean="0">
                <a:solidFill>
                  <a:srgbClr val="2CF84E"/>
                </a:solidFill>
                <a:latin typeface="Comic Sans MS" pitchFamily="66" charset="0"/>
              </a:rPr>
              <a:t>aplicación de mensajería. Además </a:t>
            </a:r>
            <a:r>
              <a:rPr lang="es-CO" sz="2400" dirty="0">
                <a:solidFill>
                  <a:srgbClr val="2CF84E"/>
                </a:solidFill>
                <a:latin typeface="Comic Sans MS" pitchFamily="66" charset="0"/>
              </a:rPr>
              <a:t>de la mensajería básica, se pueden enviar imágenes, vídeos, mensajes de audio y hacer </a:t>
            </a:r>
            <a:r>
              <a:rPr lang="es-CO" sz="2400" dirty="0" smtClean="0">
                <a:solidFill>
                  <a:srgbClr val="2CF84E"/>
                </a:solidFill>
                <a:latin typeface="Comic Sans MS" pitchFamily="66" charset="0"/>
              </a:rPr>
              <a:t>llamadas, la </a:t>
            </a:r>
            <a:r>
              <a:rPr lang="es-CO" sz="2400" dirty="0">
                <a:solidFill>
                  <a:srgbClr val="2CF84E"/>
                </a:solidFill>
                <a:latin typeface="Comic Sans MS" pitchFamily="66" charset="0"/>
              </a:rPr>
              <a:t>aplicación es reconocida por su singular sistema de pegatinas (</a:t>
            </a:r>
            <a:r>
              <a:rPr lang="es-CO" sz="2400" i="1" dirty="0" err="1">
                <a:solidFill>
                  <a:srgbClr val="2CF84E"/>
                </a:solidFill>
                <a:latin typeface="Comic Sans MS" pitchFamily="66" charset="0"/>
              </a:rPr>
              <a:t>stickers</a:t>
            </a:r>
            <a:r>
              <a:rPr lang="es-CO" sz="2400" dirty="0">
                <a:solidFill>
                  <a:srgbClr val="2CF84E"/>
                </a:solidFill>
                <a:latin typeface="Comic Sans MS" pitchFamily="66" charset="0"/>
              </a:rPr>
              <a:t>), reemplazando a los tradicionales iconos</a:t>
            </a:r>
          </a:p>
          <a:p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6936827" y="3468413"/>
            <a:ext cx="45404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solidFill>
                  <a:srgbClr val="99CC00"/>
                </a:solidFill>
                <a:latin typeface="Comic Sans MS" pitchFamily="66" charset="0"/>
              </a:rPr>
              <a:t>COMO FUNCIONA:</a:t>
            </a:r>
          </a:p>
          <a:p>
            <a:pPr algn="just"/>
            <a:r>
              <a:rPr lang="es-CO" sz="2000" dirty="0" smtClean="0">
                <a:solidFill>
                  <a:srgbClr val="99CC00"/>
                </a:solidFill>
                <a:latin typeface="Comic Sans MS" pitchFamily="66" charset="0"/>
              </a:rPr>
              <a:t>1. Descargar la aplicación llamada Line.</a:t>
            </a:r>
            <a:endParaRPr lang="es-CO" sz="2000" dirty="0">
              <a:solidFill>
                <a:srgbClr val="99CC00"/>
              </a:solidFill>
              <a:latin typeface="Comic Sans MS" pitchFamily="66" charset="0"/>
            </a:endParaRPr>
          </a:p>
          <a:p>
            <a:pPr algn="just"/>
            <a:r>
              <a:rPr lang="es-CO" sz="2000" dirty="0" smtClean="0">
                <a:solidFill>
                  <a:srgbClr val="99CC00"/>
                </a:solidFill>
                <a:latin typeface="Comic Sans MS" pitchFamily="66" charset="0"/>
              </a:rPr>
              <a:t>2.Añadir amigos para poder ponernos en contacto con ellos, chatear, enviar fotos, videos, etc. </a:t>
            </a:r>
          </a:p>
          <a:p>
            <a:pPr algn="just"/>
            <a:r>
              <a:rPr lang="es-CO" sz="2000" dirty="0" smtClean="0">
                <a:solidFill>
                  <a:srgbClr val="99CC00"/>
                </a:solidFill>
                <a:latin typeface="Comic Sans MS" pitchFamily="66" charset="0"/>
              </a:rPr>
              <a:t>3.Ya puedes disfrutar de la aplicación en su totalidad, enviar </a:t>
            </a:r>
            <a:r>
              <a:rPr lang="es-CO" sz="2000" dirty="0" err="1" smtClean="0">
                <a:solidFill>
                  <a:srgbClr val="99CC00"/>
                </a:solidFill>
                <a:latin typeface="Comic Sans MS" pitchFamily="66" charset="0"/>
              </a:rPr>
              <a:t>stickers</a:t>
            </a:r>
            <a:r>
              <a:rPr lang="es-CO" sz="2000" dirty="0" smtClean="0">
                <a:solidFill>
                  <a:srgbClr val="99CC00"/>
                </a:solidFill>
                <a:latin typeface="Comic Sans MS" pitchFamily="66" charset="0"/>
              </a:rPr>
              <a:t>.</a:t>
            </a:r>
            <a:endParaRPr lang="es-CO" sz="2000" dirty="0">
              <a:solidFill>
                <a:srgbClr val="99CC00"/>
              </a:solidFill>
              <a:latin typeface="Comic Sans MS" pitchFamily="66" charset="0"/>
            </a:endParaRPr>
          </a:p>
        </p:txBody>
      </p:sp>
      <p:pic>
        <p:nvPicPr>
          <p:cNvPr id="6" name="Picture 2" descr="https://assets.entrepreneur.com/soy/Tecnologia/mensajeria_line.jpg">
            <a:extLst>
              <a:ext uri="{FF2B5EF4-FFF2-40B4-BE49-F238E27FC236}">
                <a16:creationId xmlns="" xmlns:a16="http://schemas.microsoft.com/office/drawing/2014/main" id="{11C78AC2-4142-4F8C-B686-465ECC775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82" y="1117927"/>
            <a:ext cx="2512943" cy="167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48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93884" y="451946"/>
            <a:ext cx="7748751" cy="1014248"/>
          </a:xfrm>
        </p:spPr>
        <p:txBody>
          <a:bodyPr/>
          <a:lstStyle/>
          <a:p>
            <a:pPr algn="ctr"/>
            <a:r>
              <a:rPr lang="es-CO" b="1" dirty="0" err="1" smtClean="0">
                <a:solidFill>
                  <a:srgbClr val="00FFCC"/>
                </a:solidFill>
                <a:latin typeface="Baskerville Old Face" pitchFamily="18" charset="0"/>
              </a:rPr>
              <a:t>whatsapp</a:t>
            </a:r>
            <a:endParaRPr lang="es-CO" b="1" dirty="0">
              <a:solidFill>
                <a:srgbClr val="00FFCC"/>
              </a:solidFill>
              <a:latin typeface="Baskerville Old Face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469371"/>
              </p:ext>
            </p:extLst>
          </p:nvPr>
        </p:nvGraphicFramePr>
        <p:xfrm>
          <a:off x="472966" y="1623848"/>
          <a:ext cx="11067393" cy="477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Resultado de imagen para whatsapp">
            <a:extLst>
              <a:ext uri="{FF2B5EF4-FFF2-40B4-BE49-F238E27FC236}">
                <a16:creationId xmlns="" xmlns:a16="http://schemas.microsoft.com/office/drawing/2014/main" id="{4DAC6BBA-70FA-424F-B127-3FE48D741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423" y="573041"/>
            <a:ext cx="1654315" cy="165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10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609600"/>
            <a:ext cx="4469523" cy="1456267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VIBER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8146" y="1747928"/>
            <a:ext cx="5494281" cy="4116843"/>
          </a:xfrm>
        </p:spPr>
        <p:txBody>
          <a:bodyPr/>
          <a:lstStyle/>
          <a:p>
            <a:r>
              <a:rPr lang="es-CO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Una </a:t>
            </a:r>
            <a:r>
              <a:rPr lang="es-CO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aplicación de mensajería y llamadas telefónicas que puede ser de gran ayuda para ti a la hora de intercambiar mensajes y contenido en tiempo real con tus seres queridos o compañeros de trabajo. Puedes enviar mensajes de texto y realizar llamadas telefónicas a cualquier otro usuario de la misma, todo ello de manera gratuita y con alcance internacional. Funciona con </a:t>
            </a:r>
            <a:r>
              <a:rPr lang="es-CO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WiFi</a:t>
            </a:r>
            <a:r>
              <a:rPr lang="es-CO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 o tecnología 3G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858000" y="2979683"/>
            <a:ext cx="44616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FUNCIONES:</a:t>
            </a:r>
          </a:p>
          <a:p>
            <a:pPr algn="just"/>
            <a:r>
              <a:rPr lang="es-CO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Para </a:t>
            </a:r>
            <a:r>
              <a:rPr lang="es-CO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usar </a:t>
            </a:r>
            <a:r>
              <a:rPr lang="es-CO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Viber</a:t>
            </a:r>
            <a:r>
              <a:rPr lang="es-CO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 solo es necesario emplear tu número de teléfono y el del usuario receptor de los mensajes o llamadas. Solo tienes que descargar la aplicación y luego recibirás un mensaje con un código de acceso para confirmar que eres el propietario del número indicado. Así, </a:t>
            </a:r>
            <a:r>
              <a:rPr lang="es-CO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Viber</a:t>
            </a:r>
            <a:r>
              <a:rPr lang="es-CO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icrosoft JhengHei" pitchFamily="34" charset="-120"/>
                <a:ea typeface="Microsoft JhengHei" pitchFamily="34" charset="-120"/>
              </a:rPr>
              <a:t> te otorga una identificación de usuario y de inmediato puedes comenzar a disfrutar de sus prestaciones de manera gratuita.</a:t>
            </a:r>
          </a:p>
          <a:p>
            <a:endParaRPr lang="es-CO" dirty="0"/>
          </a:p>
        </p:txBody>
      </p:sp>
      <p:pic>
        <p:nvPicPr>
          <p:cNvPr id="5" name="Picture 2" descr="https://assets.entrepreneur.com/soy/Tecnologia/mensajeria_viber.jpg">
            <a:extLst>
              <a:ext uri="{FF2B5EF4-FFF2-40B4-BE49-F238E27FC236}">
                <a16:creationId xmlns="" xmlns:a16="http://schemas.microsoft.com/office/drawing/2014/main" id="{37F5CE7C-C13D-44B6-8BD2-50C157D21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310" y="775709"/>
            <a:ext cx="2287380" cy="152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4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0752" y="183931"/>
            <a:ext cx="10131425" cy="1456267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CCFFFF"/>
                </a:solidFill>
              </a:rPr>
              <a:t>Facebook Messenger</a:t>
            </a:r>
            <a:endParaRPr lang="es-CO" dirty="0">
              <a:solidFill>
                <a:srgbClr val="CCFFFF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366761"/>
              </p:ext>
            </p:extLst>
          </p:nvPr>
        </p:nvGraphicFramePr>
        <p:xfrm>
          <a:off x="685800" y="1671145"/>
          <a:ext cx="10681138" cy="4934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Resultado de imagen para facebook messenger">
            <a:extLst>
              <a:ext uri="{FF2B5EF4-FFF2-40B4-BE49-F238E27FC236}">
                <a16:creationId xmlns="" xmlns:a16="http://schemas.microsoft.com/office/drawing/2014/main" id="{7D384DEC-3DA0-4DFE-8559-038DC86FF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414" y="398616"/>
            <a:ext cx="2489634" cy="121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19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5843" y="262759"/>
            <a:ext cx="4154213" cy="1456267"/>
          </a:xfrm>
        </p:spPr>
        <p:txBody>
          <a:bodyPr/>
          <a:lstStyle/>
          <a:p>
            <a:r>
              <a:rPr lang="es-CO" b="1" dirty="0">
                <a:solidFill>
                  <a:srgbClr val="FF9966"/>
                </a:solidFill>
                <a:latin typeface="Lucida Sans" pitchFamily="34" charset="0"/>
              </a:rPr>
              <a:t>KAKAO TALK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6841" y="1450428"/>
            <a:ext cx="5927835" cy="5139557"/>
          </a:xfrm>
        </p:spPr>
        <p:txBody>
          <a:bodyPr>
            <a:noAutofit/>
          </a:bodyPr>
          <a:lstStyle/>
          <a:p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E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s </a:t>
            </a:r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una 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aplicación de mensajería </a:t>
            </a:r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 multiplataforma que permite enviar y recibir gratuitamente mensajes a través de 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 teléfonos inteligente</a:t>
            </a:r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 y realizar llamadas gratuitas. Está disponible en los sistemas operativos y en computadoras personales, ofrece servicios de llamada gratuitas y los mensajes de texto. Además, los usuarios pueden compartir contenido multimedia como fotos, videos , mensajes de voz y enlaces URL. Se ofrece todo esto a través de conexiones 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WIFI o</a:t>
            </a:r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 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3G, </a:t>
            </a:r>
            <a:r>
              <a:rPr lang="es-CO" sz="2000" b="1" dirty="0">
                <a:solidFill>
                  <a:srgbClr val="FFC000"/>
                </a:solidFill>
                <a:latin typeface="Georgia" pitchFamily="18" charset="0"/>
              </a:rPr>
              <a:t>están disponibles las opciones de charla uno a uno y en grupo y no hay límites para el número de amigos que pueden unirse a un </a:t>
            </a:r>
            <a:r>
              <a:rPr lang="es-CO" sz="2000" b="1" dirty="0" smtClean="0">
                <a:solidFill>
                  <a:srgbClr val="FFC000"/>
                </a:solidFill>
                <a:latin typeface="Georgia" pitchFamily="18" charset="0"/>
              </a:rPr>
              <a:t>grupo.</a:t>
            </a:r>
            <a:endParaRPr lang="es-CO" sz="2000" b="1" dirty="0">
              <a:solidFill>
                <a:srgbClr val="FFC000"/>
              </a:solidFill>
              <a:latin typeface="Georgia" pitchFamily="18" charset="0"/>
            </a:endParaRPr>
          </a:p>
        </p:txBody>
      </p:sp>
      <p:pic>
        <p:nvPicPr>
          <p:cNvPr id="4" name="Picture 2" descr="https://assets.entrepreneur.com/soy/Tecnologia/mensajeria_kakaotalk.jpg">
            <a:extLst>
              <a:ext uri="{FF2B5EF4-FFF2-40B4-BE49-F238E27FC236}">
                <a16:creationId xmlns="" xmlns:a16="http://schemas.microsoft.com/office/drawing/2014/main" id="{98AC56B9-0816-4A36-9BEF-9DE5675C6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563" y="2385753"/>
            <a:ext cx="4461785" cy="297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8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286</TotalTime>
  <Words>495</Words>
  <Application>Microsoft Office PowerPoint</Application>
  <PresentationFormat>Personalizado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Celestial</vt:lpstr>
      <vt:lpstr>CHAT Y MENSAJERIA INSTANTANEA </vt:lpstr>
      <vt:lpstr>Mensajería instantánea</vt:lpstr>
      <vt:lpstr>CHAT</vt:lpstr>
      <vt:lpstr>Google Hangouts</vt:lpstr>
      <vt:lpstr>line</vt:lpstr>
      <vt:lpstr>whatsapp</vt:lpstr>
      <vt:lpstr>VIBER</vt:lpstr>
      <vt:lpstr>Facebook Messenger</vt:lpstr>
      <vt:lpstr>KAKAO TALK</vt:lpstr>
      <vt:lpstr>SNAPCHAT</vt:lpstr>
      <vt:lpstr>QQ</vt:lpstr>
      <vt:lpstr>9. SKYPE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 Y MENSAJERIA INSTANTANEA</dc:title>
  <dc:creator>Maria Agudelo</dc:creator>
  <cp:lastModifiedBy>Escuela Normal 6</cp:lastModifiedBy>
  <cp:revision>24</cp:revision>
  <dcterms:created xsi:type="dcterms:W3CDTF">2018-07-18T17:20:33Z</dcterms:created>
  <dcterms:modified xsi:type="dcterms:W3CDTF">2018-07-26T12:38:00Z</dcterms:modified>
</cp:coreProperties>
</file>