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78" r:id="rId4"/>
    <p:sldId id="257" r:id="rId5"/>
    <p:sldId id="260" r:id="rId6"/>
    <p:sldId id="258" r:id="rId7"/>
    <p:sldId id="274" r:id="rId8"/>
    <p:sldId id="282" r:id="rId9"/>
    <p:sldId id="284" r:id="rId10"/>
    <p:sldId id="279" r:id="rId11"/>
    <p:sldId id="285" r:id="rId12"/>
    <p:sldId id="286" r:id="rId13"/>
  </p:sldIdLst>
  <p:sldSz cx="12025313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2D05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7" autoAdjust="0"/>
    <p:restoredTop sz="94660"/>
  </p:normalViewPr>
  <p:slideViewPr>
    <p:cSldViewPr>
      <p:cViewPr varScale="1">
        <p:scale>
          <a:sx n="70" d="100"/>
          <a:sy n="70" d="100"/>
        </p:scale>
        <p:origin x="108" y="72"/>
      </p:cViewPr>
      <p:guideLst>
        <p:guide orient="horz" pos="2160"/>
        <p:guide pos="2880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6T09:56:07.677" idx="1">
    <p:pos x="10" y="10"/>
    <p:text>En el área de enseñanza de las matemáticas el Tangram se emplea para introducir conceptos de geometría plana, y para promover el desarrollo de capacidades psicomotrices e intelectuales de los niños, pues permite ligar de manera lúdica la manipulación concreta de materiales con la formación de ideas abstractas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9E13-ED39-4592-BEFB-E933988DE49E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85800"/>
            <a:ext cx="6010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070F-5277-4735-8B22-A07823EB18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9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70F-5277-4735-8B22-A07823EB184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936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3863" y="685800"/>
            <a:ext cx="60102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EDUCAMOS CON VISIÓN FUTURISTA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1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1899" y="2130426"/>
            <a:ext cx="10221516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3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48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18352" y="274639"/>
            <a:ext cx="270569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1266" y="274639"/>
            <a:ext cx="7916664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72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3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9917" y="4406901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49917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41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1266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2867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2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1266" y="1535113"/>
            <a:ext cx="53132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1266" y="2174875"/>
            <a:ext cx="53132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08693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08693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45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44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12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66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1563" y="273051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1266" y="1435101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24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045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57045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57045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216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1266" y="1600201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1266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CDC2-579D-446A-A20C-9B0062C2A722}" type="datetimeFigureOut">
              <a:rPr lang="es-CO" smtClean="0"/>
              <a:t>06/09/2018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08649" y="6356351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8141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35E9-05A1-4708-8FA6-C644753445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7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64184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latin typeface="Edwardian Script ITC" panose="030303020407070D0804" pitchFamily="66" charset="0"/>
              </a:rPr>
              <a:t>Escuela Normal Superior De Villahermosa Tolima </a:t>
            </a:r>
            <a:endParaRPr lang="es-CO" sz="4800" dirty="0">
              <a:latin typeface="Edwardian Script ITC" panose="030303020407070D08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48160" y="2852936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RECURSOS EDUCATIVOS TANGRAM</a:t>
            </a:r>
            <a:endParaRPr lang="es-CO" sz="4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Resultado de imagen para para que sirve el tan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" y="390024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ara que sirve el tan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0" y="3033831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469" t="6917" r="52625" b="22560"/>
          <a:stretch/>
        </p:blipFill>
        <p:spPr>
          <a:xfrm>
            <a:off x="4659" y="118090"/>
            <a:ext cx="2715736" cy="23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03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13291"/>
            <a:ext cx="1428750" cy="19431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8237" y="260648"/>
            <a:ext cx="7175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Clases de tangram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345" t="7209" r="27045" b="8085"/>
          <a:stretch/>
        </p:blipFill>
        <p:spPr>
          <a:xfrm>
            <a:off x="324024" y="1556792"/>
            <a:ext cx="3672408" cy="3960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9885" t="11812" r="31928" b="4719"/>
          <a:stretch/>
        </p:blipFill>
        <p:spPr>
          <a:xfrm>
            <a:off x="4039555" y="1556792"/>
            <a:ext cx="3620860" cy="3960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30700" t="11075" r="32696" b="4919"/>
          <a:stretch/>
        </p:blipFill>
        <p:spPr>
          <a:xfrm>
            <a:off x="7703537" y="1556792"/>
            <a:ext cx="351578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7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96" t="7172" r="26404" b="40826"/>
          <a:stretch/>
        </p:blipFill>
        <p:spPr>
          <a:xfrm>
            <a:off x="108001" y="404664"/>
            <a:ext cx="5328591" cy="48245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972" t="5756" r="28795" b="5973"/>
          <a:stretch/>
        </p:blipFill>
        <p:spPr>
          <a:xfrm>
            <a:off x="5616612" y="404664"/>
            <a:ext cx="4680520" cy="52513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13291"/>
            <a:ext cx="1428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0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12" y="548680"/>
            <a:ext cx="1015312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dwardian Script ITC" panose="030303020407070D0804" pitchFamily="66" charset="0"/>
              </a:rPr>
              <a:t>Trabajo Realizado Por :</a:t>
            </a:r>
          </a:p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es-E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dwardian Script ITC" panose="030303020407070D0804" pitchFamily="66" charset="0"/>
              </a:rPr>
              <a:t>Leidy Peña </a:t>
            </a:r>
          </a:p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es-E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dwardian Script ITC" panose="030303020407070D0804" pitchFamily="66" charset="0"/>
              </a:rPr>
              <a:t>Didier Gil</a:t>
            </a:r>
            <a:endParaRPr lang="es-E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13291"/>
            <a:ext cx="1428750" cy="1943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112"/>
            <a:ext cx="3060328" cy="22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7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6072" y="764704"/>
            <a:ext cx="928903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Historia del Tangram</a:t>
            </a:r>
          </a:p>
          <a:p>
            <a:pPr algn="ctr">
              <a:lnSpc>
                <a:spcPct val="200000"/>
              </a:lnSpc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tangram es un rompecabezas de origen chino que probablemente apareció hace tan sólo 200 </a:t>
            </a:r>
            <a:r>
              <a:rPr lang="es-CO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años. Los chinos lo llamaron "tabla de sabiduría" y "tabla de sagacidad" haciendo referencia a las cualidades que el juego requiere</a:t>
            </a:r>
            <a:r>
              <a:rPr lang="es-CO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s-CO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1546" t="8859" r="33588" b="47829"/>
          <a:stretch/>
        </p:blipFill>
        <p:spPr>
          <a:xfrm>
            <a:off x="6655023" y="3134584"/>
            <a:ext cx="4958054" cy="34627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287" t="7146" r="2175" b="15014"/>
          <a:stretch/>
        </p:blipFill>
        <p:spPr>
          <a:xfrm>
            <a:off x="756072" y="3317796"/>
            <a:ext cx="5400600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0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4024" y="1412776"/>
            <a:ext cx="10153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 juego chino que consiste en formar imágenes a partir de 7 figuras geométricas poligonales determinadas permite desarrollar diversas habilidades, tales como la capacidad de análisis en relación con las figuras geométricas, orientación espacial y discriminación visual entre visual, entre otras incluye 4 niveles de dificultad con ejercicios predeterminados para resolver y un editor que permite diseñar nuevos problemas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89000" y="489446"/>
            <a:ext cx="320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TANGRAM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306" t="39034" r="29983" b="38661"/>
          <a:stretch/>
        </p:blipFill>
        <p:spPr>
          <a:xfrm>
            <a:off x="2412256" y="4275098"/>
            <a:ext cx="6938200" cy="21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0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306" t="39034" r="29983" b="38661"/>
          <a:stretch/>
        </p:blipFill>
        <p:spPr>
          <a:xfrm>
            <a:off x="1044104" y="188640"/>
            <a:ext cx="8090328" cy="21910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0048" y="2996952"/>
            <a:ext cx="99371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CO" sz="3200" dirty="0" smtClean="0">
                <a:latin typeface="Algerian" panose="04020705040A02060702" pitchFamily="82" charset="0"/>
              </a:rPr>
              <a:t>Nivel fácil encontramos 15 lecciones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CO" sz="3200" dirty="0" smtClean="0">
                <a:latin typeface="Algerian" panose="04020705040A02060702" pitchFamily="82" charset="0"/>
              </a:rPr>
              <a:t>Nivel medio encontramos 25 lecciones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CO" sz="3200" dirty="0" smtClean="0">
                <a:latin typeface="Algerian" panose="04020705040A02060702" pitchFamily="82" charset="0"/>
              </a:rPr>
              <a:t>Nivel difícil encontramos 25 lecciones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CO" sz="3200" dirty="0" smtClean="0">
                <a:latin typeface="Algerian" panose="04020705040A02060702" pitchFamily="82" charset="0"/>
              </a:rPr>
              <a:t>Nivel muy duro encontramos 25 lecciones </a:t>
            </a:r>
            <a:endParaRPr lang="es-CO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4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17380" y="48220"/>
            <a:ext cx="426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Nivel</a:t>
            </a:r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fácil</a:t>
            </a:r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3974"/>
          <a:stretch/>
        </p:blipFill>
        <p:spPr>
          <a:xfrm>
            <a:off x="972096" y="979248"/>
            <a:ext cx="9162173" cy="51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1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2" y="1340768"/>
            <a:ext cx="9338742" cy="525047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86501" y="309029"/>
            <a:ext cx="46778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Nivel medio</a:t>
            </a:r>
            <a:endParaRPr lang="es-E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5237" y="332656"/>
            <a:ext cx="4445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Nivel difícil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4" y="1255986"/>
            <a:ext cx="9859391" cy="55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44600" y="48220"/>
            <a:ext cx="5990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Nivel muy difícil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2" y="1124744"/>
            <a:ext cx="972820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152" y="0"/>
            <a:ext cx="1428750" cy="19431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13" t="10972" r="2074" b="46513"/>
          <a:stretch/>
        </p:blipFill>
        <p:spPr>
          <a:xfrm>
            <a:off x="180008" y="1268760"/>
            <a:ext cx="10297144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84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1397</TotalTime>
  <Words>166</Words>
  <Application>Microsoft Office PowerPoint</Application>
  <PresentationFormat>Personalizado</PresentationFormat>
  <Paragraphs>20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Algerian</vt:lpstr>
      <vt:lpstr>Arial</vt:lpstr>
      <vt:lpstr>Calibri</vt:lpstr>
      <vt:lpstr>Edwardian Script ITC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Socialización Parcial de Proyectos de Investigación</dc:title>
  <dc:creator>FERNANDO</dc:creator>
  <cp:lastModifiedBy>USUARIO</cp:lastModifiedBy>
  <cp:revision>110</cp:revision>
  <dcterms:created xsi:type="dcterms:W3CDTF">2018-04-11T16:42:42Z</dcterms:created>
  <dcterms:modified xsi:type="dcterms:W3CDTF">2018-09-06T15:10:33Z</dcterms:modified>
</cp:coreProperties>
</file>