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590C-71C9-4269-88CD-5FD005DA6B2F}" type="datetimeFigureOut">
              <a:rPr lang="es-CO" smtClean="0"/>
              <a:t>18/02/2019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5AC7-2C5F-4650-88D2-15ED102FEA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008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590C-71C9-4269-88CD-5FD005DA6B2F}" type="datetimeFigureOut">
              <a:rPr lang="es-CO" smtClean="0"/>
              <a:t>18/02/2019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5AC7-2C5F-4650-88D2-15ED102FEA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227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6EF590C-71C9-4269-88CD-5FD005DA6B2F}" type="datetimeFigureOut">
              <a:rPr lang="es-CO" smtClean="0"/>
              <a:t>18/02/2019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4515AC7-2C5F-4650-88D2-15ED102FEA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117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590C-71C9-4269-88CD-5FD005DA6B2F}" type="datetimeFigureOut">
              <a:rPr lang="es-CO" smtClean="0"/>
              <a:t>18/02/2019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5AC7-2C5F-4650-88D2-15ED102FEA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243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EF590C-71C9-4269-88CD-5FD005DA6B2F}" type="datetimeFigureOut">
              <a:rPr lang="es-CO" smtClean="0"/>
              <a:t>18/02/2019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515AC7-2C5F-4650-88D2-15ED102FEA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177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590C-71C9-4269-88CD-5FD005DA6B2F}" type="datetimeFigureOut">
              <a:rPr lang="es-CO" smtClean="0"/>
              <a:t>18/02/2019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5AC7-2C5F-4650-88D2-15ED102FEA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646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590C-71C9-4269-88CD-5FD005DA6B2F}" type="datetimeFigureOut">
              <a:rPr lang="es-CO" smtClean="0"/>
              <a:t>18/02/2019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5AC7-2C5F-4650-88D2-15ED102FEA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041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590C-71C9-4269-88CD-5FD005DA6B2F}" type="datetimeFigureOut">
              <a:rPr lang="es-CO" smtClean="0"/>
              <a:t>18/02/2019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5AC7-2C5F-4650-88D2-15ED102FEA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565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590C-71C9-4269-88CD-5FD005DA6B2F}" type="datetimeFigureOut">
              <a:rPr lang="es-CO" smtClean="0"/>
              <a:t>18/02/2019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5AC7-2C5F-4650-88D2-15ED102FEA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52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590C-71C9-4269-88CD-5FD005DA6B2F}" type="datetimeFigureOut">
              <a:rPr lang="es-CO" smtClean="0"/>
              <a:t>18/02/2019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5AC7-2C5F-4650-88D2-15ED102FEA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302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590C-71C9-4269-88CD-5FD005DA6B2F}" type="datetimeFigureOut">
              <a:rPr lang="es-CO" smtClean="0"/>
              <a:t>18/02/2019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5AC7-2C5F-4650-88D2-15ED102FEA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015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6EF590C-71C9-4269-88CD-5FD005DA6B2F}" type="datetimeFigureOut">
              <a:rPr lang="es-CO" smtClean="0"/>
              <a:t>18/02/2019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4515AC7-2C5F-4650-88D2-15ED102FEA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4954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37733" y="1951630"/>
            <a:ext cx="3862316" cy="3231654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ELEMENTO MECÁNICO </a:t>
            </a:r>
            <a:r>
              <a:rPr lang="es-CO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LEVA.</a:t>
            </a:r>
            <a:endParaRPr lang="es-CO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8" name="Picture 4" descr="Resultado de imagen para lev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5" t="14702" r="4151" b="13301"/>
          <a:stretch/>
        </p:blipFill>
        <p:spPr bwMode="auto">
          <a:xfrm>
            <a:off x="6559342" y="2509756"/>
            <a:ext cx="5068551" cy="214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2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36811" y="565330"/>
            <a:ext cx="628706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 smtClean="0">
                <a:latin typeface="arial" panose="020B0604020202020204" pitchFamily="34" charset="0"/>
              </a:rPr>
              <a:t>LEVA</a:t>
            </a:r>
            <a:r>
              <a:rPr lang="es-CO" sz="2000" dirty="0" smtClean="0">
                <a:latin typeface="arial" panose="020B0604020202020204" pitchFamily="34" charset="0"/>
              </a:rPr>
              <a:t>: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Es una pieza hecha de hierro fundido u órgano del motor que regula y controla el movimiento de las válvulas de admisión y de escape, el cual está formado por un eje en el cual se colocan distintas levas en cuanto a formas y tamaños, estas a su vez están orientadas en maneras diferentes para así activar diferentes mecanismos e intervalos repetitivos como por ejemplo las válvulas, en pocas palabras es un temporizador mecánico cíclico.</a:t>
            </a:r>
          </a:p>
          <a:p>
            <a:pPr algn="just"/>
            <a:endParaRPr lang="es-CO" sz="2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799530" y="4118913"/>
            <a:ext cx="4926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mayoría de los casos es de forma ovoide, el giro del eje hace que el perfil  o contorno de la leva toque, empuje o conecte con una pieza llamada seguidor. 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n para le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778" y="1428949"/>
            <a:ext cx="4271749" cy="293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7376613" y="5088409"/>
            <a:ext cx="3794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Existen dos tipos de seguidores el de rotación y el de traslación. 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2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43951" y="818866"/>
            <a:ext cx="4408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 smtClean="0"/>
              <a:t>PARA SU CORRECTO FUNCIONAMIENTO NECESITA DE UN ÁRBOL, SOPORTE Y SEGUIDOR DE LEVAS. </a:t>
            </a:r>
            <a:endParaRPr lang="es-CO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746914" y="2169994"/>
            <a:ext cx="89665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Leva: Recibe el movimiento giratorio y su perfil hace que el seguidor ejecute un ciclo de movimiento.</a:t>
            </a:r>
          </a:p>
          <a:p>
            <a:endParaRPr lang="es-C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Seguidor: Se apoya directamente sobre el perfil de la leva y se mueve a medida que ella gira, para conseguir que el seguidor este en permanente contacto se necesita de un muelle o resorte.</a:t>
            </a:r>
          </a:p>
          <a:p>
            <a:endParaRPr lang="es-C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rbol: Es el encargado de trasmitirle su movimiento giratorio.</a:t>
            </a:r>
          </a:p>
          <a:p>
            <a:endParaRPr lang="es-C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Soporte: Es el encargado de mantener unidos todo el conjunto y normalmente guía el movimiento del seguidor. 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7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96120" y="88680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El funcionamiento, aunque obviamente es técnico y mecánico, de igual manera va a depender del arranque eléctrico, porque como dijimos en un principio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están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íntimamente conectados de tal manera que uno no puede funcionar sin el otro.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682019" y="385039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árboles de levas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están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en los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coches, en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los molinos, telares, sistemas de distribución de agua o martillos hidráulicos, pero su funcionamiento más aplicado es en la relacionada con el motor de combustión interna alternativo.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09516" y="6026456"/>
            <a:ext cx="5659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latin typeface="Bahnschrift SemiBold SemiConden" panose="020B0502040204020203" pitchFamily="34" charset="0"/>
              </a:rPr>
              <a:t>https://www.motoryracing.com/coches/noticias/el-arbol-de-levas-funcionamiento-y-aplicacion/</a:t>
            </a:r>
          </a:p>
        </p:txBody>
      </p:sp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7" y="2674961"/>
            <a:ext cx="4913671" cy="324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30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01758" y="2105733"/>
            <a:ext cx="558193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CO" sz="96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GRACIAS.</a:t>
            </a:r>
            <a:r>
              <a:rPr lang="es-CO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s-CO" dirty="0">
              <a:ln>
                <a:solidFill>
                  <a:srgbClr val="00206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Imagen relacionad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755" y="3797442"/>
            <a:ext cx="4047935" cy="227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08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 bandas">
  <a:themeElements>
    <a:clrScheme name="Con banda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Con band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 band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TM03090430[[fn=Con bandas]]</Template>
  <TotalTime>248</TotalTime>
  <Words>323</Words>
  <Application>Microsoft Office PowerPoint</Application>
  <PresentationFormat>Panorámica</PresentationFormat>
  <Paragraphs>16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Arial</vt:lpstr>
      <vt:lpstr>Bahnschrift SemiBold SemiConden</vt:lpstr>
      <vt:lpstr>Corbel</vt:lpstr>
      <vt:lpstr>Wingdings</vt:lpstr>
      <vt:lpstr>Con bandas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11</cp:revision>
  <dcterms:created xsi:type="dcterms:W3CDTF">2019-02-18T23:10:05Z</dcterms:created>
  <dcterms:modified xsi:type="dcterms:W3CDTF">2019-02-19T04:26:40Z</dcterms:modified>
</cp:coreProperties>
</file>