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FA7F27-CC12-4D65-9BA5-DFC17A518533}" type="datetimeFigureOut">
              <a:rPr lang="es-CO" smtClean="0"/>
              <a:t>19/07/2018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8F424F-F3F0-4072-B33F-7BEBF1538C21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uY9Ws_wp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48564" y="260648"/>
            <a:ext cx="98849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Herramienta</a:t>
            </a:r>
          </a:p>
          <a:p>
            <a:pPr algn="ctr"/>
            <a:r>
              <a:rPr lang="es-CO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CO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comunicación </a:t>
            </a:r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15690" y="4711440"/>
            <a:ext cx="63724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 Quest</a:t>
            </a:r>
            <a:endParaRPr lang="es-E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Resultado de imagen para gif de educac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63097"/>
            <a:ext cx="36004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988840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idea de </a:t>
            </a:r>
            <a:r>
              <a:rPr lang="es-ES" dirty="0" err="1"/>
              <a:t>Webquest</a:t>
            </a:r>
            <a:r>
              <a:rPr lang="es-ES" dirty="0"/>
              <a:t> fue desarrollada en 1995, en la Universidad Estatal de San Diego. Desde entonces se ha constituido en una de las técnicas principales de uso e integración de Internet en la escuela.</a:t>
            </a:r>
          </a:p>
          <a:p>
            <a:endParaRPr lang="es-ES" dirty="0"/>
          </a:p>
          <a:p>
            <a:r>
              <a:rPr lang="es-ES" dirty="0"/>
              <a:t>De acuerdo con sus desarrolladores, </a:t>
            </a:r>
            <a:r>
              <a:rPr lang="es-ES" dirty="0" err="1"/>
              <a:t>Bernie</a:t>
            </a:r>
            <a:r>
              <a:rPr lang="es-ES" dirty="0"/>
              <a:t> Dodge (1995) y Tom </a:t>
            </a:r>
            <a:r>
              <a:rPr lang="es-ES" dirty="0" err="1"/>
              <a:t>March</a:t>
            </a:r>
            <a:r>
              <a:rPr lang="es-ES" dirty="0"/>
              <a:t> (1998), "una </a:t>
            </a:r>
            <a:r>
              <a:rPr lang="es-ES" dirty="0" err="1"/>
              <a:t>Webquest</a:t>
            </a:r>
            <a:r>
              <a:rPr lang="es-ES" dirty="0"/>
              <a:t> es una actividad orientada a la investigación en la que la mayor parte de la información que se debe usar está en la Web".</a:t>
            </a:r>
          </a:p>
          <a:p>
            <a:endParaRPr lang="es-ES" dirty="0"/>
          </a:p>
          <a:p>
            <a:r>
              <a:rPr lang="es-ES" dirty="0"/>
              <a:t>Es un modelo que pretende rentabilizar el tiempo de los estudiantes, centrarse en el uso de la información más que en su búsqueda y reforzar los procesos intelectuales en los niveles de análisis, síntesis y evaluación.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11919" y="764704"/>
            <a:ext cx="5720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Origen </a:t>
            </a:r>
            <a:r>
              <a:rPr lang="es-E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ebquest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64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86481" y="206101"/>
            <a:ext cx="2688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Qué es?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4327" y="2924944"/>
            <a:ext cx="4971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qué sirve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4127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Un 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WebQuest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 es una herramienta de educación por computadora que le permite a los estudiantes trabajar en grupos o de manera individual.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4136" y="41490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Sirve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para facilitar el aprendizaje la cual permite a los alumnos desarrollar habilidades para analizar, sintetizar, transformar, publicar y compartir información.</a:t>
            </a: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7654"/>
            <a:ext cx="2808312" cy="553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1800" y="260648"/>
            <a:ext cx="3171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71330" y="1412777"/>
            <a:ext cx="4804926" cy="223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lograr que los estudiantes hagan buen uso del tiempo y se enfoquen en la utilización de la información más que en buscarla. Contribuye a evitar el clásico "copiar y pegar" que acostumbran muchos estudiantes al entrar a revisar sitios Web.</a:t>
            </a:r>
          </a:p>
        </p:txBody>
      </p:sp>
      <p:pic>
        <p:nvPicPr>
          <p:cNvPr id="5122" name="Picture 2" descr="Resultado de imagen para gif de educacion informa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3600450" cy="32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051720" y="260648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5400" b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Características</a:t>
            </a:r>
            <a:endParaRPr lang="es-ES" sz="5400" b="1" dirty="0">
              <a:ln w="11430"/>
              <a:gradFill>
                <a:gsLst>
                  <a:gs pos="0">
                    <a:srgbClr val="5ECCF3">
                      <a:tint val="70000"/>
                      <a:satMod val="245000"/>
                    </a:srgbClr>
                  </a:gs>
                  <a:gs pos="75000">
                    <a:srgbClr val="5ECCF3">
                      <a:tint val="90000"/>
                      <a:shade val="60000"/>
                      <a:satMod val="240000"/>
                    </a:srgbClr>
                  </a:gs>
                  <a:gs pos="100000">
                    <a:srgbClr val="5ECCF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46731" y="1700808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b="0" i="0" dirty="0" smtClean="0">
              <a:solidFill>
                <a:srgbClr val="313131"/>
              </a:solidFill>
              <a:effectLst/>
              <a:latin typeface="Source Sans Pro"/>
            </a:endParaRPr>
          </a:p>
          <a:p>
            <a:r>
              <a:rPr lang="es-CO" b="0" i="0" dirty="0" smtClean="0">
                <a:solidFill>
                  <a:srgbClr val="313131"/>
                </a:solidFill>
                <a:effectLst/>
                <a:latin typeface="Source Sans Pro"/>
              </a:rPr>
              <a:t>-Una forma de utilizar didácticamente internet.</a:t>
            </a:r>
          </a:p>
          <a:p>
            <a:endParaRPr lang="es-CO" dirty="0">
              <a:solidFill>
                <a:srgbClr val="313131"/>
              </a:solidFill>
              <a:latin typeface="Source Sans Pro"/>
            </a:endParaRPr>
          </a:p>
          <a:p>
            <a:r>
              <a:rPr lang="es-CO" b="0" i="0" dirty="0" smtClean="0">
                <a:solidFill>
                  <a:srgbClr val="313131"/>
                </a:solidFill>
                <a:effectLst/>
                <a:latin typeface="Source Sans Pro"/>
              </a:rPr>
              <a:t>-Actividad de búsqueda de información de una forma guiada.</a:t>
            </a:r>
          </a:p>
          <a:p>
            <a:endParaRPr lang="es-CO" b="0" i="0" dirty="0" smtClean="0">
              <a:solidFill>
                <a:srgbClr val="313131"/>
              </a:solidFill>
              <a:effectLst/>
              <a:latin typeface="Source Sans Pro"/>
            </a:endParaRPr>
          </a:p>
          <a:p>
            <a:r>
              <a:rPr lang="es-CO" b="0" i="0" dirty="0" smtClean="0">
                <a:solidFill>
                  <a:srgbClr val="313131"/>
                </a:solidFill>
                <a:effectLst/>
                <a:latin typeface="Source Sans Pro"/>
              </a:rPr>
              <a:t>-La información la extraemos básicamente de Internet y centramos la actividad en el uso de esta información más que en la búsqueda.</a:t>
            </a:r>
          </a:p>
          <a:p>
            <a:endParaRPr lang="es-CO" b="0" i="0" dirty="0" smtClean="0">
              <a:solidFill>
                <a:srgbClr val="313131"/>
              </a:solidFill>
              <a:effectLst/>
              <a:latin typeface="Source Sans Pro"/>
            </a:endParaRPr>
          </a:p>
          <a:p>
            <a:r>
              <a:rPr lang="es-CO" b="0" i="0" dirty="0" smtClean="0">
                <a:solidFill>
                  <a:srgbClr val="313131"/>
                </a:solidFill>
                <a:effectLst/>
                <a:latin typeface="Source Sans Pro"/>
              </a:rPr>
              <a:t>-El estudiante trabaja autónomamente construyendo el conocimiento y el docente le orienta en todo el proceso.</a:t>
            </a:r>
          </a:p>
          <a:p>
            <a:endParaRPr lang="es-CO" b="0" i="0" dirty="0" smtClean="0">
              <a:solidFill>
                <a:srgbClr val="313131"/>
              </a:solidFill>
              <a:effectLst/>
              <a:latin typeface="Source Sans Pro"/>
            </a:endParaRPr>
          </a:p>
          <a:p>
            <a:r>
              <a:rPr lang="es-CO" b="0" i="0" dirty="0" smtClean="0">
                <a:solidFill>
                  <a:srgbClr val="313131"/>
                </a:solidFill>
                <a:effectLst/>
                <a:latin typeface="Source Sans Pro"/>
              </a:rPr>
              <a:t>-Utilización de Internet para actividades de cualquier área curricular.</a:t>
            </a:r>
          </a:p>
          <a:p>
            <a:r>
              <a:rPr lang="es-CO" b="0" i="0" dirty="0" smtClean="0">
                <a:solidFill>
                  <a:srgbClr val="313131"/>
                </a:solidFill>
                <a:effectLst/>
                <a:latin typeface="Source Sans Pro"/>
              </a:rPr>
              <a:t>Atención a la diversidad y trabajo colaborativo.</a:t>
            </a:r>
            <a:endParaRPr lang="es-CO" b="0" i="0" dirty="0">
              <a:solidFill>
                <a:srgbClr val="313131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9566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700088"/>
            <a:ext cx="7273925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91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548680"/>
            <a:ext cx="4973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Como se hace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15" b="30712"/>
          <a:stretch/>
        </p:blipFill>
        <p:spPr bwMode="auto">
          <a:xfrm>
            <a:off x="1835696" y="1628800"/>
            <a:ext cx="4427730" cy="300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19672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www.youtube.com/watch?v=GBuY9Ws_wpE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369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718933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314</Words>
  <Application>Microsoft Office PowerPoint</Application>
  <PresentationFormat>Presentación en pantalla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 NORMAL 22</dc:creator>
  <cp:lastModifiedBy>Familiar</cp:lastModifiedBy>
  <cp:revision>8</cp:revision>
  <dcterms:created xsi:type="dcterms:W3CDTF">2018-07-18T17:23:32Z</dcterms:created>
  <dcterms:modified xsi:type="dcterms:W3CDTF">2018-07-19T14:44:46Z</dcterms:modified>
</cp:coreProperties>
</file>