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794" autoAdjust="0"/>
    <p:restoredTop sz="94291" autoAdjust="0"/>
  </p:normalViewPr>
  <p:slideViewPr>
    <p:cSldViewPr snapToGrid="0">
      <p:cViewPr>
        <p:scale>
          <a:sx n="81" d="100"/>
          <a:sy n="81" d="100"/>
        </p:scale>
        <p:origin x="-96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7FF3F-AB91-41C8-944A-F2961971C376}" type="datetimeFigureOut">
              <a:rPr lang="es-CO" smtClean="0"/>
              <a:t>02/11/2018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1E0C3-8762-4A7E-854D-7699B846178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83270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7FF3F-AB91-41C8-944A-F2961971C376}" type="datetimeFigureOut">
              <a:rPr lang="es-CO" smtClean="0"/>
              <a:t>02/11/2018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1E0C3-8762-4A7E-854D-7699B846178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1036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7FF3F-AB91-41C8-944A-F2961971C376}" type="datetimeFigureOut">
              <a:rPr lang="es-CO" smtClean="0"/>
              <a:t>02/11/2018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1E0C3-8762-4A7E-854D-7699B846178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35486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7FF3F-AB91-41C8-944A-F2961971C376}" type="datetimeFigureOut">
              <a:rPr lang="es-CO" smtClean="0"/>
              <a:t>02/11/2018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1E0C3-8762-4A7E-854D-7699B846178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65271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7FF3F-AB91-41C8-944A-F2961971C376}" type="datetimeFigureOut">
              <a:rPr lang="es-CO" smtClean="0"/>
              <a:t>02/11/2018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1E0C3-8762-4A7E-854D-7699B846178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44030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7FF3F-AB91-41C8-944A-F2961971C376}" type="datetimeFigureOut">
              <a:rPr lang="es-CO" smtClean="0"/>
              <a:t>02/11/2018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1E0C3-8762-4A7E-854D-7699B846178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63347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7FF3F-AB91-41C8-944A-F2961971C376}" type="datetimeFigureOut">
              <a:rPr lang="es-CO" smtClean="0"/>
              <a:t>02/11/2018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1E0C3-8762-4A7E-854D-7699B846178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75136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7FF3F-AB91-41C8-944A-F2961971C376}" type="datetimeFigureOut">
              <a:rPr lang="es-CO" smtClean="0"/>
              <a:t>02/11/2018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1E0C3-8762-4A7E-854D-7699B846178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09854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7FF3F-AB91-41C8-944A-F2961971C376}" type="datetimeFigureOut">
              <a:rPr lang="es-CO" smtClean="0"/>
              <a:t>02/11/2018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1E0C3-8762-4A7E-854D-7699B846178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23858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7FF3F-AB91-41C8-944A-F2961971C376}" type="datetimeFigureOut">
              <a:rPr lang="es-CO" smtClean="0"/>
              <a:t>02/11/2018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1E0C3-8762-4A7E-854D-7699B846178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8021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7FF3F-AB91-41C8-944A-F2961971C376}" type="datetimeFigureOut">
              <a:rPr lang="es-CO" smtClean="0"/>
              <a:t>02/11/2018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1E0C3-8762-4A7E-854D-7699B846178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9293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A7FF3F-AB91-41C8-944A-F2961971C376}" type="datetimeFigureOut">
              <a:rPr lang="es-CO" smtClean="0"/>
              <a:t>02/11/2018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91E0C3-8762-4A7E-854D-7699B846178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9569720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28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524" y="4119758"/>
            <a:ext cx="1306899" cy="1720110"/>
          </a:xfrm>
          <a:prstGeom prst="rect">
            <a:avLst/>
          </a:prstGeom>
        </p:spPr>
      </p:pic>
      <p:sp>
        <p:nvSpPr>
          <p:cNvPr id="36" name="Flecha">
            <a:extLst>
              <a:ext uri="{FF2B5EF4-FFF2-40B4-BE49-F238E27FC236}">
                <a16:creationId xmlns="" xmlns:a16="http://schemas.microsoft.com/office/drawing/2014/main" id="{AA69364C-A5D7-42F3-B881-9EC04321ED42}"/>
              </a:ext>
            </a:extLst>
          </p:cNvPr>
          <p:cNvSpPr/>
          <p:nvPr/>
        </p:nvSpPr>
        <p:spPr>
          <a:xfrm>
            <a:off x="5015143" y="5464008"/>
            <a:ext cx="178379" cy="22860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pic>
        <p:nvPicPr>
          <p:cNvPr id="28" name="27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9910" y="4078412"/>
            <a:ext cx="1273268" cy="1697691"/>
          </a:xfrm>
          <a:prstGeom prst="rect">
            <a:avLst/>
          </a:prstGeom>
        </p:spPr>
      </p:pic>
      <p:sp>
        <p:nvSpPr>
          <p:cNvPr id="38" name="Flecha">
            <a:extLst>
              <a:ext uri="{FF2B5EF4-FFF2-40B4-BE49-F238E27FC236}">
                <a16:creationId xmlns="" xmlns:a16="http://schemas.microsoft.com/office/drawing/2014/main" id="{D831D0C1-C746-4C00-9121-A4A31F3CABE3}"/>
              </a:ext>
            </a:extLst>
          </p:cNvPr>
          <p:cNvSpPr/>
          <p:nvPr/>
        </p:nvSpPr>
        <p:spPr>
          <a:xfrm>
            <a:off x="3120358" y="5439662"/>
            <a:ext cx="178379" cy="22860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pic>
        <p:nvPicPr>
          <p:cNvPr id="41" name="40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524" y="545829"/>
            <a:ext cx="1273268" cy="1697691"/>
          </a:xfrm>
          <a:prstGeom prst="rect">
            <a:avLst/>
          </a:prstGeom>
        </p:spPr>
      </p:pic>
      <p:pic>
        <p:nvPicPr>
          <p:cNvPr id="6" name="5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9942" y="4054781"/>
            <a:ext cx="1273268" cy="1697691"/>
          </a:xfrm>
          <a:prstGeom prst="rect">
            <a:avLst/>
          </a:prstGeom>
        </p:spPr>
      </p:pic>
      <p:pic>
        <p:nvPicPr>
          <p:cNvPr id="4" name="3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9947" y="4002831"/>
            <a:ext cx="1273268" cy="1749641"/>
          </a:xfrm>
          <a:prstGeom prst="rect">
            <a:avLst/>
          </a:prstGeom>
        </p:spPr>
      </p:pic>
      <p:pic>
        <p:nvPicPr>
          <p:cNvPr id="34" name="33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0130" y="519853"/>
            <a:ext cx="1273268" cy="1749641"/>
          </a:xfrm>
          <a:prstGeom prst="rect">
            <a:avLst/>
          </a:prstGeom>
        </p:spPr>
      </p:pic>
      <p:pic>
        <p:nvPicPr>
          <p:cNvPr id="3" name="2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6279" y="504764"/>
            <a:ext cx="1306899" cy="1720110"/>
          </a:xfrm>
          <a:prstGeom prst="rect">
            <a:avLst/>
          </a:prstGeom>
        </p:spPr>
      </p:pic>
      <p:pic>
        <p:nvPicPr>
          <p:cNvPr id="2" name="1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9947" y="460168"/>
            <a:ext cx="1273268" cy="1697691"/>
          </a:xfrm>
          <a:prstGeom prst="rect">
            <a:avLst/>
          </a:prstGeom>
        </p:spPr>
      </p:pic>
      <p:sp>
        <p:nvSpPr>
          <p:cNvPr id="46" name="Flecha">
            <a:extLst>
              <a:ext uri="{FF2B5EF4-FFF2-40B4-BE49-F238E27FC236}">
                <a16:creationId xmlns="" xmlns:a16="http://schemas.microsoft.com/office/drawing/2014/main" id="{EDD56DF6-F846-468B-9F73-66DF12491E9E}"/>
              </a:ext>
            </a:extLst>
          </p:cNvPr>
          <p:cNvSpPr/>
          <p:nvPr/>
        </p:nvSpPr>
        <p:spPr>
          <a:xfrm>
            <a:off x="1343077" y="5398294"/>
            <a:ext cx="189858" cy="223234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3" name="Flecha">
            <a:extLst>
              <a:ext uri="{FF2B5EF4-FFF2-40B4-BE49-F238E27FC236}">
                <a16:creationId xmlns="" xmlns:a16="http://schemas.microsoft.com/office/drawing/2014/main" id="{5AF0792E-165C-4150-ABAA-6B5FC3A09FCA}"/>
              </a:ext>
            </a:extLst>
          </p:cNvPr>
          <p:cNvSpPr/>
          <p:nvPr/>
        </p:nvSpPr>
        <p:spPr>
          <a:xfrm>
            <a:off x="1259627" y="1896603"/>
            <a:ext cx="178379" cy="22860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2" name="TAPA 1A">
            <a:extLst>
              <a:ext uri="{FF2B5EF4-FFF2-40B4-BE49-F238E27FC236}">
                <a16:creationId xmlns="" xmlns:a16="http://schemas.microsoft.com/office/drawing/2014/main" id="{27120B06-02BD-470F-B86A-103B2AFFBA55}"/>
              </a:ext>
            </a:extLst>
          </p:cNvPr>
          <p:cNvSpPr/>
          <p:nvPr/>
        </p:nvSpPr>
        <p:spPr>
          <a:xfrm>
            <a:off x="1035187" y="441044"/>
            <a:ext cx="1462788" cy="1855312"/>
          </a:xfrm>
          <a:prstGeom prst="roundRect">
            <a:avLst/>
          </a:prstGeom>
          <a:solidFill>
            <a:srgbClr val="7030A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CO" sz="1350" dirty="0">
              <a:noFill/>
            </a:endParaRPr>
          </a:p>
        </p:txBody>
      </p:sp>
      <p:sp>
        <p:nvSpPr>
          <p:cNvPr id="24" name="Flecha">
            <a:extLst>
              <a:ext uri="{FF2B5EF4-FFF2-40B4-BE49-F238E27FC236}">
                <a16:creationId xmlns="" xmlns:a16="http://schemas.microsoft.com/office/drawing/2014/main" id="{728E6A65-FDDA-4074-9C2B-852E1F5AAB92}"/>
              </a:ext>
            </a:extLst>
          </p:cNvPr>
          <p:cNvSpPr/>
          <p:nvPr/>
        </p:nvSpPr>
        <p:spPr>
          <a:xfrm>
            <a:off x="3209547" y="1868883"/>
            <a:ext cx="178379" cy="22860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5" name="TAPA 1A">
            <a:extLst>
              <a:ext uri="{FF2B5EF4-FFF2-40B4-BE49-F238E27FC236}">
                <a16:creationId xmlns="" xmlns:a16="http://schemas.microsoft.com/office/drawing/2014/main" id="{EB54DA71-06F1-45AE-A384-8B656EAC763B}"/>
              </a:ext>
            </a:extLst>
          </p:cNvPr>
          <p:cNvSpPr/>
          <p:nvPr/>
        </p:nvSpPr>
        <p:spPr>
          <a:xfrm>
            <a:off x="2952200" y="434235"/>
            <a:ext cx="1441426" cy="1855312"/>
          </a:xfrm>
          <a:prstGeom prst="roundRect">
            <a:avLst/>
          </a:prstGeom>
          <a:solidFill>
            <a:srgbClr val="7030A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CO" sz="1350" dirty="0">
              <a:noFill/>
            </a:endParaRPr>
          </a:p>
        </p:txBody>
      </p:sp>
      <p:sp>
        <p:nvSpPr>
          <p:cNvPr id="26" name="Flecha">
            <a:extLst>
              <a:ext uri="{FF2B5EF4-FFF2-40B4-BE49-F238E27FC236}">
                <a16:creationId xmlns="" xmlns:a16="http://schemas.microsoft.com/office/drawing/2014/main" id="{0E97693E-45E6-4011-979C-0FED5912CC5C}"/>
              </a:ext>
            </a:extLst>
          </p:cNvPr>
          <p:cNvSpPr/>
          <p:nvPr/>
        </p:nvSpPr>
        <p:spPr>
          <a:xfrm>
            <a:off x="5193522" y="1833810"/>
            <a:ext cx="178379" cy="22860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7" name="TAPA 1A">
            <a:extLst>
              <a:ext uri="{FF2B5EF4-FFF2-40B4-BE49-F238E27FC236}">
                <a16:creationId xmlns="" xmlns:a16="http://schemas.microsoft.com/office/drawing/2014/main" id="{978CE2A9-D3EC-481B-BDF1-BF657D48E374}"/>
              </a:ext>
            </a:extLst>
          </p:cNvPr>
          <p:cNvSpPr/>
          <p:nvPr/>
        </p:nvSpPr>
        <p:spPr>
          <a:xfrm>
            <a:off x="4915334" y="4014646"/>
            <a:ext cx="1542170" cy="1825222"/>
          </a:xfrm>
          <a:prstGeom prst="roundRect">
            <a:avLst/>
          </a:prstGeom>
          <a:solidFill>
            <a:srgbClr val="7030A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CO" sz="1350" dirty="0">
              <a:noFill/>
            </a:endParaRPr>
          </a:p>
        </p:txBody>
      </p:sp>
      <p:sp>
        <p:nvSpPr>
          <p:cNvPr id="30" name="Flecha">
            <a:extLst>
              <a:ext uri="{FF2B5EF4-FFF2-40B4-BE49-F238E27FC236}">
                <a16:creationId xmlns="" xmlns:a16="http://schemas.microsoft.com/office/drawing/2014/main" id="{506817AC-2FF4-40F4-980F-AB48704FD887}"/>
              </a:ext>
            </a:extLst>
          </p:cNvPr>
          <p:cNvSpPr/>
          <p:nvPr/>
        </p:nvSpPr>
        <p:spPr>
          <a:xfrm>
            <a:off x="7010984" y="1948110"/>
            <a:ext cx="178379" cy="22860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31" name="TAPA 1A">
            <a:extLst>
              <a:ext uri="{FF2B5EF4-FFF2-40B4-BE49-F238E27FC236}">
                <a16:creationId xmlns="" xmlns:a16="http://schemas.microsoft.com/office/drawing/2014/main" id="{1C206132-AB5A-4849-B260-3DACC658D298}"/>
              </a:ext>
            </a:extLst>
          </p:cNvPr>
          <p:cNvSpPr/>
          <p:nvPr/>
        </p:nvSpPr>
        <p:spPr>
          <a:xfrm>
            <a:off x="6752492" y="397476"/>
            <a:ext cx="1468169" cy="1915550"/>
          </a:xfrm>
          <a:prstGeom prst="roundRect">
            <a:avLst/>
          </a:prstGeom>
          <a:solidFill>
            <a:srgbClr val="7030A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CO" sz="1350" dirty="0">
              <a:noFill/>
            </a:endParaRPr>
          </a:p>
        </p:txBody>
      </p:sp>
      <p:sp>
        <p:nvSpPr>
          <p:cNvPr id="32" name="Flecha">
            <a:extLst>
              <a:ext uri="{FF2B5EF4-FFF2-40B4-BE49-F238E27FC236}">
                <a16:creationId xmlns="" xmlns:a16="http://schemas.microsoft.com/office/drawing/2014/main" id="{817ED701-2D94-471C-980C-112D7EE20BFF}"/>
              </a:ext>
            </a:extLst>
          </p:cNvPr>
          <p:cNvSpPr/>
          <p:nvPr/>
        </p:nvSpPr>
        <p:spPr>
          <a:xfrm>
            <a:off x="7010984" y="5410825"/>
            <a:ext cx="178379" cy="22860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33" name="TAPA 1A">
            <a:extLst>
              <a:ext uri="{FF2B5EF4-FFF2-40B4-BE49-F238E27FC236}">
                <a16:creationId xmlns="" xmlns:a16="http://schemas.microsoft.com/office/drawing/2014/main" id="{BC3FDFBF-86B3-40A2-B3FA-984448CA7D3C}"/>
              </a:ext>
            </a:extLst>
          </p:cNvPr>
          <p:cNvSpPr/>
          <p:nvPr/>
        </p:nvSpPr>
        <p:spPr>
          <a:xfrm>
            <a:off x="6752492" y="3981842"/>
            <a:ext cx="1468169" cy="1858025"/>
          </a:xfrm>
          <a:prstGeom prst="roundRect">
            <a:avLst/>
          </a:prstGeom>
          <a:solidFill>
            <a:srgbClr val="7030A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CO" sz="1350" dirty="0">
              <a:noFill/>
            </a:endParaRPr>
          </a:p>
        </p:txBody>
      </p:sp>
      <p:sp>
        <p:nvSpPr>
          <p:cNvPr id="35" name="TAPA 1A">
            <a:extLst>
              <a:ext uri="{FF2B5EF4-FFF2-40B4-BE49-F238E27FC236}">
                <a16:creationId xmlns="" xmlns:a16="http://schemas.microsoft.com/office/drawing/2014/main" id="{12096402-BDF9-4809-87FF-9EB7BF96E5FB}"/>
              </a:ext>
            </a:extLst>
          </p:cNvPr>
          <p:cNvSpPr/>
          <p:nvPr/>
        </p:nvSpPr>
        <p:spPr>
          <a:xfrm>
            <a:off x="1035187" y="3938309"/>
            <a:ext cx="1435291" cy="1814163"/>
          </a:xfrm>
          <a:prstGeom prst="roundRect">
            <a:avLst/>
          </a:prstGeom>
          <a:solidFill>
            <a:srgbClr val="7030A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CO" sz="1350" dirty="0">
              <a:noFill/>
            </a:endParaRPr>
          </a:p>
        </p:txBody>
      </p:sp>
      <p:sp>
        <p:nvSpPr>
          <p:cNvPr id="37" name="TAPA 1A">
            <a:extLst>
              <a:ext uri="{FF2B5EF4-FFF2-40B4-BE49-F238E27FC236}">
                <a16:creationId xmlns="" xmlns:a16="http://schemas.microsoft.com/office/drawing/2014/main" id="{1FE1643D-86CD-4292-8142-42443A33FE04}"/>
              </a:ext>
            </a:extLst>
          </p:cNvPr>
          <p:cNvSpPr/>
          <p:nvPr/>
        </p:nvSpPr>
        <p:spPr>
          <a:xfrm>
            <a:off x="2952200" y="3981843"/>
            <a:ext cx="1441426" cy="1801589"/>
          </a:xfrm>
          <a:prstGeom prst="roundRect">
            <a:avLst/>
          </a:prstGeom>
          <a:solidFill>
            <a:srgbClr val="7030A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CO" sz="1350" dirty="0">
              <a:noFill/>
            </a:endParaRPr>
          </a:p>
        </p:txBody>
      </p:sp>
      <p:sp>
        <p:nvSpPr>
          <p:cNvPr id="39" name="TAPA 1A">
            <a:extLst>
              <a:ext uri="{FF2B5EF4-FFF2-40B4-BE49-F238E27FC236}">
                <a16:creationId xmlns="" xmlns:a16="http://schemas.microsoft.com/office/drawing/2014/main" id="{026959BA-321E-4B5E-A983-ABBC810117F3}"/>
              </a:ext>
            </a:extLst>
          </p:cNvPr>
          <p:cNvSpPr/>
          <p:nvPr/>
        </p:nvSpPr>
        <p:spPr>
          <a:xfrm>
            <a:off x="4915334" y="397476"/>
            <a:ext cx="1424103" cy="1898880"/>
          </a:xfrm>
          <a:prstGeom prst="roundRect">
            <a:avLst/>
          </a:prstGeom>
          <a:solidFill>
            <a:srgbClr val="7030A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CO" sz="1350" dirty="0">
              <a:noFill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403215" y="2709427"/>
            <a:ext cx="439979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s-ES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Concéntrese</a:t>
            </a:r>
            <a:endParaRPr lang="es-ES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95725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2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2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2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2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88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9" fill="hold">
                      <p:stCondLst>
                        <p:cond delay="0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2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22" grpId="0" animBg="1"/>
      <p:bldP spid="22" grpId="1" animBg="1"/>
      <p:bldP spid="25" grpId="0" animBg="1"/>
      <p:bldP spid="25" grpId="1" animBg="1"/>
      <p:bldP spid="27" grpId="0" animBg="1"/>
      <p:bldP spid="27" grpId="1" animBg="1"/>
      <p:bldP spid="31" grpId="0" animBg="1"/>
      <p:bldP spid="31" grpId="1" animBg="1"/>
      <p:bldP spid="33" grpId="0" animBg="1"/>
      <p:bldP spid="33" grpId="1" animBg="1"/>
      <p:bldP spid="35" grpId="0" animBg="1"/>
      <p:bldP spid="35" grpId="1" animBg="1"/>
      <p:bldP spid="37" grpId="0" animBg="1"/>
      <p:bldP spid="37" grpId="1" animBg="1"/>
      <p:bldP spid="39" grpId="0" animBg="1"/>
      <p:bldP spid="39" grpId="1" animBg="1"/>
    </p:bld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</TotalTime>
  <Words>1</Words>
  <Application>Microsoft Office PowerPoint</Application>
  <PresentationFormat>Presentación en pantalla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lady</dc:creator>
  <cp:lastModifiedBy>ESCUELA NORMAL 5</cp:lastModifiedBy>
  <cp:revision>7</cp:revision>
  <dcterms:created xsi:type="dcterms:W3CDTF">2018-10-26T17:25:16Z</dcterms:created>
  <dcterms:modified xsi:type="dcterms:W3CDTF">2018-11-03T03:26:41Z</dcterms:modified>
</cp:coreProperties>
</file>