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40423" y="1022188"/>
            <a:ext cx="10318418" cy="4394988"/>
          </a:xfrm>
        </p:spPr>
        <p:txBody>
          <a:bodyPr/>
          <a:lstStyle/>
          <a:p>
            <a:r>
              <a:rPr lang="es-CO" sz="9600" dirty="0" err="1" smtClean="0"/>
              <a:t>Kitsune</a:t>
            </a:r>
            <a:endParaRPr lang="es-CO" sz="9600" dirty="0"/>
          </a:p>
        </p:txBody>
      </p:sp>
      <p:sp>
        <p:nvSpPr>
          <p:cNvPr id="5" name="Rectángulo 4"/>
          <p:cNvSpPr/>
          <p:nvPr/>
        </p:nvSpPr>
        <p:spPr>
          <a:xfrm>
            <a:off x="444500" y="1384300"/>
            <a:ext cx="2908300" cy="33147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RECURSO EDUCATIVO</a:t>
            </a:r>
          </a:p>
          <a:p>
            <a:pPr algn="ctr"/>
            <a:r>
              <a:rPr lang="es-CO" sz="36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JUEGO Matemático</a:t>
            </a:r>
            <a:r>
              <a:rPr lang="es-CO" sz="20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.</a:t>
            </a:r>
            <a:endParaRPr lang="es-CO" sz="2000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10" t="28201" r="27535" b="25216"/>
          <a:stretch/>
        </p:blipFill>
        <p:spPr bwMode="auto">
          <a:xfrm>
            <a:off x="8778241" y="3814418"/>
            <a:ext cx="3176524" cy="269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11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5064932" y="2285122"/>
            <a:ext cx="2621280" cy="237439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3600" dirty="0" err="1" smtClean="0">
                <a:solidFill>
                  <a:schemeClr val="tx1"/>
                </a:solidFill>
                <a:latin typeface="Berlin Sans FB Demi" panose="020E0802020502020306" pitchFamily="34" charset="0"/>
              </a:rPr>
              <a:t>Kitsune</a:t>
            </a:r>
            <a:endParaRPr lang="es-CO" sz="36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1444752" y="969264"/>
            <a:ext cx="2468880" cy="234391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/>
              <a:t>Permite solucionar problemas aritméticos</a:t>
            </a:r>
            <a:endParaRPr lang="es-CO" sz="1600" dirty="0"/>
          </a:p>
        </p:txBody>
      </p:sp>
      <p:sp>
        <p:nvSpPr>
          <p:cNvPr id="7" name="Elipse 6"/>
          <p:cNvSpPr/>
          <p:nvPr/>
        </p:nvSpPr>
        <p:spPr>
          <a:xfrm>
            <a:off x="1524000" y="3803904"/>
            <a:ext cx="2639568" cy="253593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/>
              <a:t>Se encuentran todos los resultados posibles</a:t>
            </a:r>
            <a:endParaRPr lang="es-CO" sz="1600" dirty="0"/>
          </a:p>
        </p:txBody>
      </p:sp>
      <p:sp>
        <p:nvSpPr>
          <p:cNvPr id="8" name="Elipse 7"/>
          <p:cNvSpPr/>
          <p:nvPr/>
        </p:nvSpPr>
        <p:spPr>
          <a:xfrm>
            <a:off x="8461247" y="1024128"/>
            <a:ext cx="2621281" cy="22890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/>
              <a:t>Si el problema tiene solución este presentará todos los modos de alcanzar el objetivo.</a:t>
            </a:r>
            <a:endParaRPr lang="es-CO" sz="1600" dirty="0"/>
          </a:p>
        </p:txBody>
      </p:sp>
      <p:sp>
        <p:nvSpPr>
          <p:cNvPr id="9" name="Elipse 8"/>
          <p:cNvSpPr/>
          <p:nvPr/>
        </p:nvSpPr>
        <p:spPr>
          <a:xfrm>
            <a:off x="8705088" y="3803904"/>
            <a:ext cx="2560320" cy="244145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/>
              <a:t>Si el problema no tiene solución el aplicativo presentará las mejores aproximaciones</a:t>
            </a:r>
            <a:endParaRPr lang="es-CO" sz="1600" dirty="0"/>
          </a:p>
        </p:txBody>
      </p:sp>
      <p:sp>
        <p:nvSpPr>
          <p:cNvPr id="10" name="Flecha arriba 9"/>
          <p:cNvSpPr/>
          <p:nvPr/>
        </p:nvSpPr>
        <p:spPr>
          <a:xfrm rot="17244279">
            <a:off x="4216597" y="2184991"/>
            <a:ext cx="573024" cy="787639"/>
          </a:xfrm>
          <a:prstGeom prst="upArrow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Flecha derecha 10"/>
          <p:cNvSpPr/>
          <p:nvPr/>
        </p:nvSpPr>
        <p:spPr>
          <a:xfrm rot="9728238">
            <a:off x="4408006" y="4374413"/>
            <a:ext cx="777089" cy="570203"/>
          </a:xfrm>
          <a:prstGeom prst="rightArrow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Flecha derecha 11"/>
          <p:cNvSpPr/>
          <p:nvPr/>
        </p:nvSpPr>
        <p:spPr>
          <a:xfrm rot="19919865">
            <a:off x="7655609" y="2279323"/>
            <a:ext cx="721317" cy="533518"/>
          </a:xfrm>
          <a:prstGeom prst="rightArrow">
            <a:avLst/>
          </a:prstGeom>
          <a:blipFill>
            <a:blip r:embed="rId2"/>
            <a:tile tx="0" ty="0" sx="100000" sy="100000" flip="none" algn="tl"/>
          </a:blipFill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Flecha arriba 12"/>
          <p:cNvSpPr/>
          <p:nvPr/>
        </p:nvSpPr>
        <p:spPr>
          <a:xfrm rot="7257516">
            <a:off x="7827242" y="4149146"/>
            <a:ext cx="551339" cy="730594"/>
          </a:xfrm>
          <a:prstGeom prst="upArrow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481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241</TotalTime>
  <Words>44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Agency FB</vt:lpstr>
      <vt:lpstr>Arial</vt:lpstr>
      <vt:lpstr>Berlin Sans FB Demi</vt:lpstr>
      <vt:lpstr>Gill Sans MT</vt:lpstr>
      <vt:lpstr>Impact</vt:lpstr>
      <vt:lpstr>Badge</vt:lpstr>
      <vt:lpstr>Kitsune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Kitsune</dc:title>
  <dc:creator>Bibian Bedoya A</dc:creator>
  <cp:lastModifiedBy>Bibian Bedoya A</cp:lastModifiedBy>
  <cp:revision>9</cp:revision>
  <dcterms:created xsi:type="dcterms:W3CDTF">2018-09-06T13:21:24Z</dcterms:created>
  <dcterms:modified xsi:type="dcterms:W3CDTF">2018-09-20T15:13:36Z</dcterms:modified>
</cp:coreProperties>
</file>